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8" r:id="rId2"/>
    <p:sldId id="260" r:id="rId3"/>
    <p:sldId id="265" r:id="rId4"/>
    <p:sldId id="266" r:id="rId5"/>
    <p:sldId id="267" r:id="rId6"/>
  </p:sldIdLst>
  <p:sldSz cx="9144000" cy="6858000" type="screen4x3"/>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8413" autoAdjust="0"/>
  </p:normalViewPr>
  <p:slideViewPr>
    <p:cSldViewPr>
      <p:cViewPr varScale="1">
        <p:scale>
          <a:sx n="72" d="100"/>
          <a:sy n="72" d="100"/>
        </p:scale>
        <p:origin x="1762"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403148-4A70-439A-970E-9BEE94156581}"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en-US"/>
        </a:p>
      </dgm:t>
    </dgm:pt>
    <dgm:pt modelId="{3C87B992-4415-404F-A29F-41AECCE0E7EA}">
      <dgm:prSet phldrT="[Text]"/>
      <dgm:spPr/>
      <dgm:t>
        <a:bodyPr/>
        <a:lstStyle/>
        <a:p>
          <a:endParaRPr lang="en-US" dirty="0"/>
        </a:p>
      </dgm:t>
    </dgm:pt>
    <dgm:pt modelId="{7CDC1F1C-CB63-49BF-89DD-A038EF870893}" type="parTrans" cxnId="{6CF73ECA-0648-44FD-8E9D-8414BBD15B2D}">
      <dgm:prSet/>
      <dgm:spPr/>
      <dgm:t>
        <a:bodyPr/>
        <a:lstStyle/>
        <a:p>
          <a:endParaRPr lang="en-US"/>
        </a:p>
      </dgm:t>
    </dgm:pt>
    <dgm:pt modelId="{6660F836-CEAE-4B12-B4F7-CA6DA6055726}" type="sibTrans" cxnId="{6CF73ECA-0648-44FD-8E9D-8414BBD15B2D}">
      <dgm:prSet/>
      <dgm:spPr/>
      <dgm:t>
        <a:bodyPr/>
        <a:lstStyle/>
        <a:p>
          <a:endParaRPr lang="en-US"/>
        </a:p>
      </dgm:t>
    </dgm:pt>
    <dgm:pt modelId="{F9B8A1DC-5A29-4BF3-B4CE-D1D0E2045F30}">
      <dgm:prSet phldrT="[Text]"/>
      <dgm:spPr/>
      <dgm:t>
        <a:bodyPr/>
        <a:lstStyle/>
        <a:p>
          <a:endParaRPr lang="en-US" dirty="0"/>
        </a:p>
      </dgm:t>
    </dgm:pt>
    <dgm:pt modelId="{34BD47A4-E0E0-428F-8A8A-8FE5B9F53663}" type="parTrans" cxnId="{8AE1164B-F075-4C01-A4C3-3FC53B2EB2B8}">
      <dgm:prSet/>
      <dgm:spPr/>
      <dgm:t>
        <a:bodyPr/>
        <a:lstStyle/>
        <a:p>
          <a:endParaRPr lang="en-US"/>
        </a:p>
      </dgm:t>
    </dgm:pt>
    <dgm:pt modelId="{5CDA7366-9D69-46E7-8D7C-25923A005F34}" type="sibTrans" cxnId="{8AE1164B-F075-4C01-A4C3-3FC53B2EB2B8}">
      <dgm:prSet/>
      <dgm:spPr/>
      <dgm:t>
        <a:bodyPr/>
        <a:lstStyle/>
        <a:p>
          <a:endParaRPr lang="en-US"/>
        </a:p>
      </dgm:t>
    </dgm:pt>
    <dgm:pt modelId="{6A8B91F3-4C7C-46EA-9F67-CAF71DB9EE98}">
      <dgm:prSet phldrT="[Text]"/>
      <dgm:spPr/>
      <dgm:t>
        <a:bodyPr/>
        <a:lstStyle/>
        <a:p>
          <a:endParaRPr lang="en-US" dirty="0"/>
        </a:p>
      </dgm:t>
    </dgm:pt>
    <dgm:pt modelId="{03DAE0A9-EE44-4747-8FC7-E12E949E83FF}" type="parTrans" cxnId="{1B5060DD-B6F5-424A-AC71-4EC22F6564BC}">
      <dgm:prSet/>
      <dgm:spPr/>
      <dgm:t>
        <a:bodyPr/>
        <a:lstStyle/>
        <a:p>
          <a:endParaRPr lang="en-US"/>
        </a:p>
      </dgm:t>
    </dgm:pt>
    <dgm:pt modelId="{003260C7-2F61-4388-AE45-F33B41AB781B}" type="sibTrans" cxnId="{1B5060DD-B6F5-424A-AC71-4EC22F6564BC}">
      <dgm:prSet/>
      <dgm:spPr/>
      <dgm:t>
        <a:bodyPr/>
        <a:lstStyle/>
        <a:p>
          <a:endParaRPr lang="en-US"/>
        </a:p>
      </dgm:t>
    </dgm:pt>
    <dgm:pt modelId="{FFF86428-C68E-4A8A-B2F2-FCBFB12A1198}">
      <dgm:prSet phldrT="[Text]"/>
      <dgm:spPr/>
      <dgm:t>
        <a:bodyPr/>
        <a:lstStyle/>
        <a:p>
          <a:endParaRPr lang="en-US" dirty="0"/>
        </a:p>
      </dgm:t>
    </dgm:pt>
    <dgm:pt modelId="{BF923091-7533-4A35-BD33-35AF612281E7}" type="parTrans" cxnId="{04E56791-91FB-4A97-9DF0-924698EB42C8}">
      <dgm:prSet/>
      <dgm:spPr/>
      <dgm:t>
        <a:bodyPr/>
        <a:lstStyle/>
        <a:p>
          <a:endParaRPr lang="en-US"/>
        </a:p>
      </dgm:t>
    </dgm:pt>
    <dgm:pt modelId="{A7E671C0-57A8-4530-9238-4818649A985D}" type="sibTrans" cxnId="{04E56791-91FB-4A97-9DF0-924698EB42C8}">
      <dgm:prSet/>
      <dgm:spPr/>
      <dgm:t>
        <a:bodyPr/>
        <a:lstStyle/>
        <a:p>
          <a:endParaRPr lang="en-US"/>
        </a:p>
      </dgm:t>
    </dgm:pt>
    <dgm:pt modelId="{DFBF9BA9-3B64-46BA-9867-0BCE68E4B8DA}">
      <dgm:prSet phldrT="[Text]"/>
      <dgm:spPr/>
      <dgm:t>
        <a:bodyPr/>
        <a:lstStyle/>
        <a:p>
          <a:endParaRPr lang="en-US" dirty="0"/>
        </a:p>
      </dgm:t>
    </dgm:pt>
    <dgm:pt modelId="{AE3A708B-6382-4845-83FB-0334B04956F1}" type="sibTrans" cxnId="{92C0C633-8B8E-4B75-8527-1DC7A3BE0305}">
      <dgm:prSet/>
      <dgm:spPr/>
      <dgm:t>
        <a:bodyPr/>
        <a:lstStyle/>
        <a:p>
          <a:endParaRPr lang="en-US"/>
        </a:p>
      </dgm:t>
    </dgm:pt>
    <dgm:pt modelId="{9229474F-13D6-4F55-96DB-49E8FD025B77}" type="parTrans" cxnId="{92C0C633-8B8E-4B75-8527-1DC7A3BE0305}">
      <dgm:prSet/>
      <dgm:spPr/>
      <dgm:t>
        <a:bodyPr/>
        <a:lstStyle/>
        <a:p>
          <a:endParaRPr lang="en-US"/>
        </a:p>
      </dgm:t>
    </dgm:pt>
    <dgm:pt modelId="{1851F372-93FA-4A89-AFD1-2AB79475B97B}" type="pres">
      <dgm:prSet presAssocID="{71403148-4A70-439A-970E-9BEE94156581}" presName="linear" presStyleCnt="0">
        <dgm:presLayoutVars>
          <dgm:dir/>
          <dgm:resizeHandles val="exact"/>
        </dgm:presLayoutVars>
      </dgm:prSet>
      <dgm:spPr/>
    </dgm:pt>
    <dgm:pt modelId="{D4D034FC-7D01-4EA8-B9B7-6EDE37012178}" type="pres">
      <dgm:prSet presAssocID="{3C87B992-4415-404F-A29F-41AECCE0E7EA}" presName="comp" presStyleCnt="0"/>
      <dgm:spPr/>
    </dgm:pt>
    <dgm:pt modelId="{4446341F-32A0-47A3-8FE3-2048523008C1}" type="pres">
      <dgm:prSet presAssocID="{3C87B992-4415-404F-A29F-41AECCE0E7EA}" presName="box" presStyleLbl="node1" presStyleIdx="0" presStyleCnt="3" custLinFactNeighborX="237" custLinFactNeighborY="-10211"/>
      <dgm:spPr/>
    </dgm:pt>
    <dgm:pt modelId="{49383CEB-81B4-4385-92C7-DAECAD82EAB7}" type="pres">
      <dgm:prSet presAssocID="{3C87B992-4415-404F-A29F-41AECCE0E7EA}" presName="img" presStyleLbl="fgImgPlace1" presStyleIdx="0" presStyleCnt="3"/>
      <dgm:spPr>
        <a:blipFill rotWithShape="1">
          <a:blip xmlns:r="http://schemas.openxmlformats.org/officeDocument/2006/relationships" r:embed="rId1"/>
          <a:stretch>
            <a:fillRect/>
          </a:stretch>
        </a:blipFill>
      </dgm:spPr>
    </dgm:pt>
    <dgm:pt modelId="{DE2ED4EE-DD9F-4830-8040-17451576554A}" type="pres">
      <dgm:prSet presAssocID="{3C87B992-4415-404F-A29F-41AECCE0E7EA}" presName="text" presStyleLbl="node1" presStyleIdx="0" presStyleCnt="3">
        <dgm:presLayoutVars>
          <dgm:bulletEnabled val="1"/>
        </dgm:presLayoutVars>
      </dgm:prSet>
      <dgm:spPr/>
    </dgm:pt>
    <dgm:pt modelId="{8DA5D559-CD6E-4F8D-AA15-45FB519CCE56}" type="pres">
      <dgm:prSet presAssocID="{6660F836-CEAE-4B12-B4F7-CA6DA6055726}" presName="spacer" presStyleCnt="0"/>
      <dgm:spPr/>
    </dgm:pt>
    <dgm:pt modelId="{943C494C-AF6A-4A19-BF77-81563E7D5CC7}" type="pres">
      <dgm:prSet presAssocID="{6A8B91F3-4C7C-46EA-9F67-CAF71DB9EE98}" presName="comp" presStyleCnt="0"/>
      <dgm:spPr/>
    </dgm:pt>
    <dgm:pt modelId="{05C6C048-9B59-46BB-B40C-CABE31C24F6C}" type="pres">
      <dgm:prSet presAssocID="{6A8B91F3-4C7C-46EA-9F67-CAF71DB9EE98}" presName="box" presStyleLbl="node1" presStyleIdx="1" presStyleCnt="3"/>
      <dgm:spPr/>
    </dgm:pt>
    <dgm:pt modelId="{3AA22FBF-F26A-4A2F-8AB9-A37AC6B57D70}" type="pres">
      <dgm:prSet presAssocID="{6A8B91F3-4C7C-46EA-9F67-CAF71DB9EE98}" presName="img" presStyleLbl="fgImgPlace1" presStyleIdx="1" presStyleCnt="3"/>
      <dgm:spPr/>
    </dgm:pt>
    <dgm:pt modelId="{C960FBB8-2B14-4E9A-84B9-F269BE7FB813}" type="pres">
      <dgm:prSet presAssocID="{6A8B91F3-4C7C-46EA-9F67-CAF71DB9EE98}" presName="text" presStyleLbl="node1" presStyleIdx="1" presStyleCnt="3">
        <dgm:presLayoutVars>
          <dgm:bulletEnabled val="1"/>
        </dgm:presLayoutVars>
      </dgm:prSet>
      <dgm:spPr/>
    </dgm:pt>
    <dgm:pt modelId="{C47405C5-8D22-4050-823F-F815317B96B4}" type="pres">
      <dgm:prSet presAssocID="{003260C7-2F61-4388-AE45-F33B41AB781B}" presName="spacer" presStyleCnt="0"/>
      <dgm:spPr/>
    </dgm:pt>
    <dgm:pt modelId="{DA0F0FB5-8B41-4627-9919-24D1B7775CB3}" type="pres">
      <dgm:prSet presAssocID="{DFBF9BA9-3B64-46BA-9867-0BCE68E4B8DA}" presName="comp" presStyleCnt="0"/>
      <dgm:spPr/>
    </dgm:pt>
    <dgm:pt modelId="{0DEA69A3-CEFC-4AA3-9C6B-72A5980D6D87}" type="pres">
      <dgm:prSet presAssocID="{DFBF9BA9-3B64-46BA-9867-0BCE68E4B8DA}" presName="box" presStyleLbl="node1" presStyleIdx="2" presStyleCnt="3"/>
      <dgm:spPr/>
    </dgm:pt>
    <dgm:pt modelId="{D3A3A793-4857-4992-B74E-F63478A0B611}" type="pres">
      <dgm:prSet presAssocID="{DFBF9BA9-3B64-46BA-9867-0BCE68E4B8DA}" presName="img" presStyleLbl="fgImgPlace1" presStyleIdx="2" presStyleCnt="3"/>
      <dgm:spPr/>
    </dgm:pt>
    <dgm:pt modelId="{2C41FD25-5C6D-4D9E-BCB8-AA6E7EF8B7BB}" type="pres">
      <dgm:prSet presAssocID="{DFBF9BA9-3B64-46BA-9867-0BCE68E4B8DA}" presName="text" presStyleLbl="node1" presStyleIdx="2" presStyleCnt="3">
        <dgm:presLayoutVars>
          <dgm:bulletEnabled val="1"/>
        </dgm:presLayoutVars>
      </dgm:prSet>
      <dgm:spPr/>
    </dgm:pt>
  </dgm:ptLst>
  <dgm:cxnLst>
    <dgm:cxn modelId="{7A474907-8AB8-46FE-AF43-5221408940E5}" type="presOf" srcId="{F9B8A1DC-5A29-4BF3-B4CE-D1D0E2045F30}" destId="{4446341F-32A0-47A3-8FE3-2048523008C1}" srcOrd="0" destOrd="1" presId="urn:microsoft.com/office/officeart/2005/8/layout/vList4"/>
    <dgm:cxn modelId="{7689791B-7B14-46EC-BD3A-DC886CA06C74}" type="presOf" srcId="{71403148-4A70-439A-970E-9BEE94156581}" destId="{1851F372-93FA-4A89-AFD1-2AB79475B97B}" srcOrd="0" destOrd="0" presId="urn:microsoft.com/office/officeart/2005/8/layout/vList4"/>
    <dgm:cxn modelId="{58765E28-4D32-4C90-A4AE-87486C32D1B0}" type="presOf" srcId="{6A8B91F3-4C7C-46EA-9F67-CAF71DB9EE98}" destId="{C960FBB8-2B14-4E9A-84B9-F269BE7FB813}" srcOrd="1" destOrd="0" presId="urn:microsoft.com/office/officeart/2005/8/layout/vList4"/>
    <dgm:cxn modelId="{92C0C633-8B8E-4B75-8527-1DC7A3BE0305}" srcId="{71403148-4A70-439A-970E-9BEE94156581}" destId="{DFBF9BA9-3B64-46BA-9867-0BCE68E4B8DA}" srcOrd="2" destOrd="0" parTransId="{9229474F-13D6-4F55-96DB-49E8FD025B77}" sibTransId="{AE3A708B-6382-4845-83FB-0334B04956F1}"/>
    <dgm:cxn modelId="{8AE1164B-F075-4C01-A4C3-3FC53B2EB2B8}" srcId="{3C87B992-4415-404F-A29F-41AECCE0E7EA}" destId="{F9B8A1DC-5A29-4BF3-B4CE-D1D0E2045F30}" srcOrd="0" destOrd="0" parTransId="{34BD47A4-E0E0-428F-8A8A-8FE5B9F53663}" sibTransId="{5CDA7366-9D69-46E7-8D7C-25923A005F34}"/>
    <dgm:cxn modelId="{B62E126E-EA27-4AB6-B775-E915704001D3}" type="presOf" srcId="{FFF86428-C68E-4A8A-B2F2-FCBFB12A1198}" destId="{4446341F-32A0-47A3-8FE3-2048523008C1}" srcOrd="0" destOrd="2" presId="urn:microsoft.com/office/officeart/2005/8/layout/vList4"/>
    <dgm:cxn modelId="{69F41D79-31DD-403B-8C6F-ADE7E6DE4615}" type="presOf" srcId="{FFF86428-C68E-4A8A-B2F2-FCBFB12A1198}" destId="{DE2ED4EE-DD9F-4830-8040-17451576554A}" srcOrd="1" destOrd="2" presId="urn:microsoft.com/office/officeart/2005/8/layout/vList4"/>
    <dgm:cxn modelId="{6BCDBE88-12A1-4522-BCF9-A59284A3BF3C}" type="presOf" srcId="{3C87B992-4415-404F-A29F-41AECCE0E7EA}" destId="{DE2ED4EE-DD9F-4830-8040-17451576554A}" srcOrd="1" destOrd="0" presId="urn:microsoft.com/office/officeart/2005/8/layout/vList4"/>
    <dgm:cxn modelId="{04E56791-91FB-4A97-9DF0-924698EB42C8}" srcId="{3C87B992-4415-404F-A29F-41AECCE0E7EA}" destId="{FFF86428-C68E-4A8A-B2F2-FCBFB12A1198}" srcOrd="1" destOrd="0" parTransId="{BF923091-7533-4A35-BD33-35AF612281E7}" sibTransId="{A7E671C0-57A8-4530-9238-4818649A985D}"/>
    <dgm:cxn modelId="{A62A3A93-5445-4597-AA16-601910678608}" type="presOf" srcId="{3C87B992-4415-404F-A29F-41AECCE0E7EA}" destId="{4446341F-32A0-47A3-8FE3-2048523008C1}" srcOrd="0" destOrd="0" presId="urn:microsoft.com/office/officeart/2005/8/layout/vList4"/>
    <dgm:cxn modelId="{E18EC2B0-8235-4CD6-BA81-5B9D39CB7A43}" type="presOf" srcId="{6A8B91F3-4C7C-46EA-9F67-CAF71DB9EE98}" destId="{05C6C048-9B59-46BB-B40C-CABE31C24F6C}" srcOrd="0" destOrd="0" presId="urn:microsoft.com/office/officeart/2005/8/layout/vList4"/>
    <dgm:cxn modelId="{40D1C3C4-975A-41FC-888E-E7EF750A5785}" type="presOf" srcId="{DFBF9BA9-3B64-46BA-9867-0BCE68E4B8DA}" destId="{2C41FD25-5C6D-4D9E-BCB8-AA6E7EF8B7BB}" srcOrd="1" destOrd="0" presId="urn:microsoft.com/office/officeart/2005/8/layout/vList4"/>
    <dgm:cxn modelId="{6CF73ECA-0648-44FD-8E9D-8414BBD15B2D}" srcId="{71403148-4A70-439A-970E-9BEE94156581}" destId="{3C87B992-4415-404F-A29F-41AECCE0E7EA}" srcOrd="0" destOrd="0" parTransId="{7CDC1F1C-CB63-49BF-89DD-A038EF870893}" sibTransId="{6660F836-CEAE-4B12-B4F7-CA6DA6055726}"/>
    <dgm:cxn modelId="{1B5060DD-B6F5-424A-AC71-4EC22F6564BC}" srcId="{71403148-4A70-439A-970E-9BEE94156581}" destId="{6A8B91F3-4C7C-46EA-9F67-CAF71DB9EE98}" srcOrd="1" destOrd="0" parTransId="{03DAE0A9-EE44-4747-8FC7-E12E949E83FF}" sibTransId="{003260C7-2F61-4388-AE45-F33B41AB781B}"/>
    <dgm:cxn modelId="{E51C5CF5-4E49-4C63-B2FB-9278102ED3B6}" type="presOf" srcId="{DFBF9BA9-3B64-46BA-9867-0BCE68E4B8DA}" destId="{0DEA69A3-CEFC-4AA3-9C6B-72A5980D6D87}" srcOrd="0" destOrd="0" presId="urn:microsoft.com/office/officeart/2005/8/layout/vList4"/>
    <dgm:cxn modelId="{22AD3DFF-BAF2-47E3-8714-B2DEA516728D}" type="presOf" srcId="{F9B8A1DC-5A29-4BF3-B4CE-D1D0E2045F30}" destId="{DE2ED4EE-DD9F-4830-8040-17451576554A}" srcOrd="1" destOrd="1" presId="urn:microsoft.com/office/officeart/2005/8/layout/vList4"/>
    <dgm:cxn modelId="{01882109-53B1-404A-AC90-948BC0B6DFA9}" type="presParOf" srcId="{1851F372-93FA-4A89-AFD1-2AB79475B97B}" destId="{D4D034FC-7D01-4EA8-B9B7-6EDE37012178}" srcOrd="0" destOrd="0" presId="urn:microsoft.com/office/officeart/2005/8/layout/vList4"/>
    <dgm:cxn modelId="{C428E2B8-C8EE-476E-9149-19BF5A206023}" type="presParOf" srcId="{D4D034FC-7D01-4EA8-B9B7-6EDE37012178}" destId="{4446341F-32A0-47A3-8FE3-2048523008C1}" srcOrd="0" destOrd="0" presId="urn:microsoft.com/office/officeart/2005/8/layout/vList4"/>
    <dgm:cxn modelId="{F896E687-A4C4-4E7C-8DCF-49353099FE42}" type="presParOf" srcId="{D4D034FC-7D01-4EA8-B9B7-6EDE37012178}" destId="{49383CEB-81B4-4385-92C7-DAECAD82EAB7}" srcOrd="1" destOrd="0" presId="urn:microsoft.com/office/officeart/2005/8/layout/vList4"/>
    <dgm:cxn modelId="{FE89963B-AC94-4851-8710-8FB22A0AC0F2}" type="presParOf" srcId="{D4D034FC-7D01-4EA8-B9B7-6EDE37012178}" destId="{DE2ED4EE-DD9F-4830-8040-17451576554A}" srcOrd="2" destOrd="0" presId="urn:microsoft.com/office/officeart/2005/8/layout/vList4"/>
    <dgm:cxn modelId="{3A1F6DCD-7071-490F-848F-DAAB8FD89CA1}" type="presParOf" srcId="{1851F372-93FA-4A89-AFD1-2AB79475B97B}" destId="{8DA5D559-CD6E-4F8D-AA15-45FB519CCE56}" srcOrd="1" destOrd="0" presId="urn:microsoft.com/office/officeart/2005/8/layout/vList4"/>
    <dgm:cxn modelId="{FE1B3FE5-02AB-449D-8296-5C1F5FFB8E89}" type="presParOf" srcId="{1851F372-93FA-4A89-AFD1-2AB79475B97B}" destId="{943C494C-AF6A-4A19-BF77-81563E7D5CC7}" srcOrd="2" destOrd="0" presId="urn:microsoft.com/office/officeart/2005/8/layout/vList4"/>
    <dgm:cxn modelId="{92B1D690-E9AC-4E71-B298-4B7772BD00B8}" type="presParOf" srcId="{943C494C-AF6A-4A19-BF77-81563E7D5CC7}" destId="{05C6C048-9B59-46BB-B40C-CABE31C24F6C}" srcOrd="0" destOrd="0" presId="urn:microsoft.com/office/officeart/2005/8/layout/vList4"/>
    <dgm:cxn modelId="{C3C02C65-0E66-4FE4-8B4E-D6016EBA78B4}" type="presParOf" srcId="{943C494C-AF6A-4A19-BF77-81563E7D5CC7}" destId="{3AA22FBF-F26A-4A2F-8AB9-A37AC6B57D70}" srcOrd="1" destOrd="0" presId="urn:microsoft.com/office/officeart/2005/8/layout/vList4"/>
    <dgm:cxn modelId="{EA3CE77B-1DB5-4E8D-A7B0-6538731F1EF8}" type="presParOf" srcId="{943C494C-AF6A-4A19-BF77-81563E7D5CC7}" destId="{C960FBB8-2B14-4E9A-84B9-F269BE7FB813}" srcOrd="2" destOrd="0" presId="urn:microsoft.com/office/officeart/2005/8/layout/vList4"/>
    <dgm:cxn modelId="{BA737566-852B-431E-A41A-0147F2AA76EE}" type="presParOf" srcId="{1851F372-93FA-4A89-AFD1-2AB79475B97B}" destId="{C47405C5-8D22-4050-823F-F815317B96B4}" srcOrd="3" destOrd="0" presId="urn:microsoft.com/office/officeart/2005/8/layout/vList4"/>
    <dgm:cxn modelId="{53A1B400-9D17-4223-8776-812C81E9B95E}" type="presParOf" srcId="{1851F372-93FA-4A89-AFD1-2AB79475B97B}" destId="{DA0F0FB5-8B41-4627-9919-24D1B7775CB3}" srcOrd="4" destOrd="0" presId="urn:microsoft.com/office/officeart/2005/8/layout/vList4"/>
    <dgm:cxn modelId="{5499E110-13D9-4056-ADDE-3DD688A6C1E2}" type="presParOf" srcId="{DA0F0FB5-8B41-4627-9919-24D1B7775CB3}" destId="{0DEA69A3-CEFC-4AA3-9C6B-72A5980D6D87}" srcOrd="0" destOrd="0" presId="urn:microsoft.com/office/officeart/2005/8/layout/vList4"/>
    <dgm:cxn modelId="{61CCC8AB-3E9D-4350-B90A-89C8164AC6B4}" type="presParOf" srcId="{DA0F0FB5-8B41-4627-9919-24D1B7775CB3}" destId="{D3A3A793-4857-4992-B74E-F63478A0B611}" srcOrd="1" destOrd="0" presId="urn:microsoft.com/office/officeart/2005/8/layout/vList4"/>
    <dgm:cxn modelId="{950F38D4-AEA4-485E-84BD-D55F94D72802}" type="presParOf" srcId="{DA0F0FB5-8B41-4627-9919-24D1B7775CB3}" destId="{2C41FD25-5C6D-4D9E-BCB8-AA6E7EF8B7BB}"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403148-4A70-439A-970E-9BEE94156581}"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en-US"/>
        </a:p>
      </dgm:t>
    </dgm:pt>
    <dgm:pt modelId="{3C87B992-4415-404F-A29F-41AECCE0E7EA}">
      <dgm:prSet phldrT="[Text]"/>
      <dgm:spPr/>
      <dgm:t>
        <a:bodyPr/>
        <a:lstStyle/>
        <a:p>
          <a:endParaRPr lang="en-US" dirty="0"/>
        </a:p>
      </dgm:t>
    </dgm:pt>
    <dgm:pt modelId="{7CDC1F1C-CB63-49BF-89DD-A038EF870893}" type="parTrans" cxnId="{6CF73ECA-0648-44FD-8E9D-8414BBD15B2D}">
      <dgm:prSet/>
      <dgm:spPr/>
      <dgm:t>
        <a:bodyPr/>
        <a:lstStyle/>
        <a:p>
          <a:endParaRPr lang="en-US"/>
        </a:p>
      </dgm:t>
    </dgm:pt>
    <dgm:pt modelId="{6660F836-CEAE-4B12-B4F7-CA6DA6055726}" type="sibTrans" cxnId="{6CF73ECA-0648-44FD-8E9D-8414BBD15B2D}">
      <dgm:prSet/>
      <dgm:spPr/>
      <dgm:t>
        <a:bodyPr/>
        <a:lstStyle/>
        <a:p>
          <a:endParaRPr lang="en-US"/>
        </a:p>
      </dgm:t>
    </dgm:pt>
    <dgm:pt modelId="{F9B8A1DC-5A29-4BF3-B4CE-D1D0E2045F30}">
      <dgm:prSet phldrT="[Text]"/>
      <dgm:spPr/>
      <dgm:t>
        <a:bodyPr/>
        <a:lstStyle/>
        <a:p>
          <a:endParaRPr lang="en-US" dirty="0"/>
        </a:p>
      </dgm:t>
    </dgm:pt>
    <dgm:pt modelId="{34BD47A4-E0E0-428F-8A8A-8FE5B9F53663}" type="parTrans" cxnId="{8AE1164B-F075-4C01-A4C3-3FC53B2EB2B8}">
      <dgm:prSet/>
      <dgm:spPr/>
      <dgm:t>
        <a:bodyPr/>
        <a:lstStyle/>
        <a:p>
          <a:endParaRPr lang="en-US"/>
        </a:p>
      </dgm:t>
    </dgm:pt>
    <dgm:pt modelId="{5CDA7366-9D69-46E7-8D7C-25923A005F34}" type="sibTrans" cxnId="{8AE1164B-F075-4C01-A4C3-3FC53B2EB2B8}">
      <dgm:prSet/>
      <dgm:spPr/>
      <dgm:t>
        <a:bodyPr/>
        <a:lstStyle/>
        <a:p>
          <a:endParaRPr lang="en-US"/>
        </a:p>
      </dgm:t>
    </dgm:pt>
    <dgm:pt modelId="{6A8B91F3-4C7C-46EA-9F67-CAF71DB9EE98}">
      <dgm:prSet phldrT="[Text]"/>
      <dgm:spPr/>
      <dgm:t>
        <a:bodyPr/>
        <a:lstStyle/>
        <a:p>
          <a:endParaRPr lang="en-US" dirty="0"/>
        </a:p>
      </dgm:t>
    </dgm:pt>
    <dgm:pt modelId="{03DAE0A9-EE44-4747-8FC7-E12E949E83FF}" type="parTrans" cxnId="{1B5060DD-B6F5-424A-AC71-4EC22F6564BC}">
      <dgm:prSet/>
      <dgm:spPr/>
      <dgm:t>
        <a:bodyPr/>
        <a:lstStyle/>
        <a:p>
          <a:endParaRPr lang="en-US"/>
        </a:p>
      </dgm:t>
    </dgm:pt>
    <dgm:pt modelId="{003260C7-2F61-4388-AE45-F33B41AB781B}" type="sibTrans" cxnId="{1B5060DD-B6F5-424A-AC71-4EC22F6564BC}">
      <dgm:prSet/>
      <dgm:spPr/>
      <dgm:t>
        <a:bodyPr/>
        <a:lstStyle/>
        <a:p>
          <a:endParaRPr lang="en-US"/>
        </a:p>
      </dgm:t>
    </dgm:pt>
    <dgm:pt modelId="{FFF86428-C68E-4A8A-B2F2-FCBFB12A1198}">
      <dgm:prSet phldrT="[Text]"/>
      <dgm:spPr/>
      <dgm:t>
        <a:bodyPr/>
        <a:lstStyle/>
        <a:p>
          <a:endParaRPr lang="en-US" dirty="0"/>
        </a:p>
      </dgm:t>
    </dgm:pt>
    <dgm:pt modelId="{BF923091-7533-4A35-BD33-35AF612281E7}" type="parTrans" cxnId="{04E56791-91FB-4A97-9DF0-924698EB42C8}">
      <dgm:prSet/>
      <dgm:spPr/>
      <dgm:t>
        <a:bodyPr/>
        <a:lstStyle/>
        <a:p>
          <a:endParaRPr lang="en-US"/>
        </a:p>
      </dgm:t>
    </dgm:pt>
    <dgm:pt modelId="{A7E671C0-57A8-4530-9238-4818649A985D}" type="sibTrans" cxnId="{04E56791-91FB-4A97-9DF0-924698EB42C8}">
      <dgm:prSet/>
      <dgm:spPr/>
      <dgm:t>
        <a:bodyPr/>
        <a:lstStyle/>
        <a:p>
          <a:endParaRPr lang="en-US"/>
        </a:p>
      </dgm:t>
    </dgm:pt>
    <dgm:pt modelId="{DFBF9BA9-3B64-46BA-9867-0BCE68E4B8DA}">
      <dgm:prSet phldrT="[Text]"/>
      <dgm:spPr/>
      <dgm:t>
        <a:bodyPr/>
        <a:lstStyle/>
        <a:p>
          <a:endParaRPr lang="en-US" dirty="0"/>
        </a:p>
      </dgm:t>
    </dgm:pt>
    <dgm:pt modelId="{AE3A708B-6382-4845-83FB-0334B04956F1}" type="sibTrans" cxnId="{92C0C633-8B8E-4B75-8527-1DC7A3BE0305}">
      <dgm:prSet/>
      <dgm:spPr/>
      <dgm:t>
        <a:bodyPr/>
        <a:lstStyle/>
        <a:p>
          <a:endParaRPr lang="en-US"/>
        </a:p>
      </dgm:t>
    </dgm:pt>
    <dgm:pt modelId="{9229474F-13D6-4F55-96DB-49E8FD025B77}" type="parTrans" cxnId="{92C0C633-8B8E-4B75-8527-1DC7A3BE0305}">
      <dgm:prSet/>
      <dgm:spPr/>
      <dgm:t>
        <a:bodyPr/>
        <a:lstStyle/>
        <a:p>
          <a:endParaRPr lang="en-US"/>
        </a:p>
      </dgm:t>
    </dgm:pt>
    <dgm:pt modelId="{1851F372-93FA-4A89-AFD1-2AB79475B97B}" type="pres">
      <dgm:prSet presAssocID="{71403148-4A70-439A-970E-9BEE94156581}" presName="linear" presStyleCnt="0">
        <dgm:presLayoutVars>
          <dgm:dir/>
          <dgm:resizeHandles val="exact"/>
        </dgm:presLayoutVars>
      </dgm:prSet>
      <dgm:spPr/>
    </dgm:pt>
    <dgm:pt modelId="{D4D034FC-7D01-4EA8-B9B7-6EDE37012178}" type="pres">
      <dgm:prSet presAssocID="{3C87B992-4415-404F-A29F-41AECCE0E7EA}" presName="comp" presStyleCnt="0"/>
      <dgm:spPr/>
    </dgm:pt>
    <dgm:pt modelId="{4446341F-32A0-47A3-8FE3-2048523008C1}" type="pres">
      <dgm:prSet presAssocID="{3C87B992-4415-404F-A29F-41AECCE0E7EA}" presName="box" presStyleLbl="node1" presStyleIdx="0" presStyleCnt="3" custLinFactNeighborX="237" custLinFactNeighborY="-10211"/>
      <dgm:spPr/>
    </dgm:pt>
    <dgm:pt modelId="{49383CEB-81B4-4385-92C7-DAECAD82EAB7}" type="pres">
      <dgm:prSet presAssocID="{3C87B992-4415-404F-A29F-41AECCE0E7EA}" presName="img" presStyleLbl="fgImgPlace1" presStyleIdx="0" presStyleCnt="3"/>
      <dgm:spPr/>
    </dgm:pt>
    <dgm:pt modelId="{DE2ED4EE-DD9F-4830-8040-17451576554A}" type="pres">
      <dgm:prSet presAssocID="{3C87B992-4415-404F-A29F-41AECCE0E7EA}" presName="text" presStyleLbl="node1" presStyleIdx="0" presStyleCnt="3">
        <dgm:presLayoutVars>
          <dgm:bulletEnabled val="1"/>
        </dgm:presLayoutVars>
      </dgm:prSet>
      <dgm:spPr/>
    </dgm:pt>
    <dgm:pt modelId="{8DA5D559-CD6E-4F8D-AA15-45FB519CCE56}" type="pres">
      <dgm:prSet presAssocID="{6660F836-CEAE-4B12-B4F7-CA6DA6055726}" presName="spacer" presStyleCnt="0"/>
      <dgm:spPr/>
    </dgm:pt>
    <dgm:pt modelId="{943C494C-AF6A-4A19-BF77-81563E7D5CC7}" type="pres">
      <dgm:prSet presAssocID="{6A8B91F3-4C7C-46EA-9F67-CAF71DB9EE98}" presName="comp" presStyleCnt="0"/>
      <dgm:spPr/>
    </dgm:pt>
    <dgm:pt modelId="{05C6C048-9B59-46BB-B40C-CABE31C24F6C}" type="pres">
      <dgm:prSet presAssocID="{6A8B91F3-4C7C-46EA-9F67-CAF71DB9EE98}" presName="box" presStyleLbl="node1" presStyleIdx="1" presStyleCnt="3"/>
      <dgm:spPr/>
    </dgm:pt>
    <dgm:pt modelId="{3AA22FBF-F26A-4A2F-8AB9-A37AC6B57D70}" type="pres">
      <dgm:prSet presAssocID="{6A8B91F3-4C7C-46EA-9F67-CAF71DB9EE98}" presName="img" presStyleLbl="fgImgPlace1" presStyleIdx="1" presStyleCnt="3"/>
      <dgm:spPr/>
    </dgm:pt>
    <dgm:pt modelId="{C960FBB8-2B14-4E9A-84B9-F269BE7FB813}" type="pres">
      <dgm:prSet presAssocID="{6A8B91F3-4C7C-46EA-9F67-CAF71DB9EE98}" presName="text" presStyleLbl="node1" presStyleIdx="1" presStyleCnt="3">
        <dgm:presLayoutVars>
          <dgm:bulletEnabled val="1"/>
        </dgm:presLayoutVars>
      </dgm:prSet>
      <dgm:spPr/>
    </dgm:pt>
    <dgm:pt modelId="{C47405C5-8D22-4050-823F-F815317B96B4}" type="pres">
      <dgm:prSet presAssocID="{003260C7-2F61-4388-AE45-F33B41AB781B}" presName="spacer" presStyleCnt="0"/>
      <dgm:spPr/>
    </dgm:pt>
    <dgm:pt modelId="{DA0F0FB5-8B41-4627-9919-24D1B7775CB3}" type="pres">
      <dgm:prSet presAssocID="{DFBF9BA9-3B64-46BA-9867-0BCE68E4B8DA}" presName="comp" presStyleCnt="0"/>
      <dgm:spPr/>
    </dgm:pt>
    <dgm:pt modelId="{0DEA69A3-CEFC-4AA3-9C6B-72A5980D6D87}" type="pres">
      <dgm:prSet presAssocID="{DFBF9BA9-3B64-46BA-9867-0BCE68E4B8DA}" presName="box" presStyleLbl="node1" presStyleIdx="2" presStyleCnt="3"/>
      <dgm:spPr/>
    </dgm:pt>
    <dgm:pt modelId="{D3A3A793-4857-4992-B74E-F63478A0B611}" type="pres">
      <dgm:prSet presAssocID="{DFBF9BA9-3B64-46BA-9867-0BCE68E4B8DA}" presName="img" presStyleLbl="fgImgPlace1" presStyleIdx="2" presStyleCnt="3"/>
      <dgm:spPr/>
    </dgm:pt>
    <dgm:pt modelId="{2C41FD25-5C6D-4D9E-BCB8-AA6E7EF8B7BB}" type="pres">
      <dgm:prSet presAssocID="{DFBF9BA9-3B64-46BA-9867-0BCE68E4B8DA}" presName="text" presStyleLbl="node1" presStyleIdx="2" presStyleCnt="3">
        <dgm:presLayoutVars>
          <dgm:bulletEnabled val="1"/>
        </dgm:presLayoutVars>
      </dgm:prSet>
      <dgm:spPr/>
    </dgm:pt>
  </dgm:ptLst>
  <dgm:cxnLst>
    <dgm:cxn modelId="{807BFD0F-0F09-4BEF-AB42-8D2474B45349}" type="presOf" srcId="{6A8B91F3-4C7C-46EA-9F67-CAF71DB9EE98}" destId="{05C6C048-9B59-46BB-B40C-CABE31C24F6C}" srcOrd="0" destOrd="0" presId="urn:microsoft.com/office/officeart/2005/8/layout/vList4"/>
    <dgm:cxn modelId="{EEE71D31-2900-424C-A8CF-D7CB3AC65820}" type="presOf" srcId="{6A8B91F3-4C7C-46EA-9F67-CAF71DB9EE98}" destId="{C960FBB8-2B14-4E9A-84B9-F269BE7FB813}" srcOrd="1" destOrd="0" presId="urn:microsoft.com/office/officeart/2005/8/layout/vList4"/>
    <dgm:cxn modelId="{92C0C633-8B8E-4B75-8527-1DC7A3BE0305}" srcId="{71403148-4A70-439A-970E-9BEE94156581}" destId="{DFBF9BA9-3B64-46BA-9867-0BCE68E4B8DA}" srcOrd="2" destOrd="0" parTransId="{9229474F-13D6-4F55-96DB-49E8FD025B77}" sibTransId="{AE3A708B-6382-4845-83FB-0334B04956F1}"/>
    <dgm:cxn modelId="{8AE1164B-F075-4C01-A4C3-3FC53B2EB2B8}" srcId="{3C87B992-4415-404F-A29F-41AECCE0E7EA}" destId="{F9B8A1DC-5A29-4BF3-B4CE-D1D0E2045F30}" srcOrd="0" destOrd="0" parTransId="{34BD47A4-E0E0-428F-8A8A-8FE5B9F53663}" sibTransId="{5CDA7366-9D69-46E7-8D7C-25923A005F34}"/>
    <dgm:cxn modelId="{E6F03B4C-1136-4B83-88CB-1350F6C1FCB5}" type="presOf" srcId="{DFBF9BA9-3B64-46BA-9867-0BCE68E4B8DA}" destId="{0DEA69A3-CEFC-4AA3-9C6B-72A5980D6D87}" srcOrd="0" destOrd="0" presId="urn:microsoft.com/office/officeart/2005/8/layout/vList4"/>
    <dgm:cxn modelId="{A407A66F-F94B-436F-9F43-8D696238112E}" type="presOf" srcId="{DFBF9BA9-3B64-46BA-9867-0BCE68E4B8DA}" destId="{2C41FD25-5C6D-4D9E-BCB8-AA6E7EF8B7BB}" srcOrd="1" destOrd="0" presId="urn:microsoft.com/office/officeart/2005/8/layout/vList4"/>
    <dgm:cxn modelId="{B1226E53-38F9-45D5-AD26-67742F35A7CE}" type="presOf" srcId="{71403148-4A70-439A-970E-9BEE94156581}" destId="{1851F372-93FA-4A89-AFD1-2AB79475B97B}" srcOrd="0" destOrd="0" presId="urn:microsoft.com/office/officeart/2005/8/layout/vList4"/>
    <dgm:cxn modelId="{42063C86-2D34-4D05-AB33-7F2FEC8F14C7}" type="presOf" srcId="{F9B8A1DC-5A29-4BF3-B4CE-D1D0E2045F30}" destId="{4446341F-32A0-47A3-8FE3-2048523008C1}" srcOrd="0" destOrd="1" presId="urn:microsoft.com/office/officeart/2005/8/layout/vList4"/>
    <dgm:cxn modelId="{04E56791-91FB-4A97-9DF0-924698EB42C8}" srcId="{3C87B992-4415-404F-A29F-41AECCE0E7EA}" destId="{FFF86428-C68E-4A8A-B2F2-FCBFB12A1198}" srcOrd="1" destOrd="0" parTransId="{BF923091-7533-4A35-BD33-35AF612281E7}" sibTransId="{A7E671C0-57A8-4530-9238-4818649A985D}"/>
    <dgm:cxn modelId="{D23EC4BC-001E-474A-B295-4CA7A24F52A1}" type="presOf" srcId="{FFF86428-C68E-4A8A-B2F2-FCBFB12A1198}" destId="{DE2ED4EE-DD9F-4830-8040-17451576554A}" srcOrd="1" destOrd="2" presId="urn:microsoft.com/office/officeart/2005/8/layout/vList4"/>
    <dgm:cxn modelId="{604BCCBC-5A27-42E8-8300-2C44F3F1E80F}" type="presOf" srcId="{FFF86428-C68E-4A8A-B2F2-FCBFB12A1198}" destId="{4446341F-32A0-47A3-8FE3-2048523008C1}" srcOrd="0" destOrd="2" presId="urn:microsoft.com/office/officeart/2005/8/layout/vList4"/>
    <dgm:cxn modelId="{6CF73ECA-0648-44FD-8E9D-8414BBD15B2D}" srcId="{71403148-4A70-439A-970E-9BEE94156581}" destId="{3C87B992-4415-404F-A29F-41AECCE0E7EA}" srcOrd="0" destOrd="0" parTransId="{7CDC1F1C-CB63-49BF-89DD-A038EF870893}" sibTransId="{6660F836-CEAE-4B12-B4F7-CA6DA6055726}"/>
    <dgm:cxn modelId="{F13AD5CC-2D71-40AE-A144-45A7A58B7720}" type="presOf" srcId="{3C87B992-4415-404F-A29F-41AECCE0E7EA}" destId="{4446341F-32A0-47A3-8FE3-2048523008C1}" srcOrd="0" destOrd="0" presId="urn:microsoft.com/office/officeart/2005/8/layout/vList4"/>
    <dgm:cxn modelId="{20401ED2-2283-4702-A70E-0FFC3DB90947}" type="presOf" srcId="{F9B8A1DC-5A29-4BF3-B4CE-D1D0E2045F30}" destId="{DE2ED4EE-DD9F-4830-8040-17451576554A}" srcOrd="1" destOrd="1" presId="urn:microsoft.com/office/officeart/2005/8/layout/vList4"/>
    <dgm:cxn modelId="{1B5060DD-B6F5-424A-AC71-4EC22F6564BC}" srcId="{71403148-4A70-439A-970E-9BEE94156581}" destId="{6A8B91F3-4C7C-46EA-9F67-CAF71DB9EE98}" srcOrd="1" destOrd="0" parTransId="{03DAE0A9-EE44-4747-8FC7-E12E949E83FF}" sibTransId="{003260C7-2F61-4388-AE45-F33B41AB781B}"/>
    <dgm:cxn modelId="{1A45B2EF-5B93-449E-A842-760ED27D060B}" type="presOf" srcId="{3C87B992-4415-404F-A29F-41AECCE0E7EA}" destId="{DE2ED4EE-DD9F-4830-8040-17451576554A}" srcOrd="1" destOrd="0" presId="urn:microsoft.com/office/officeart/2005/8/layout/vList4"/>
    <dgm:cxn modelId="{D4EA88D3-1664-410F-9FFA-9F6B40C9FA3A}" type="presParOf" srcId="{1851F372-93FA-4A89-AFD1-2AB79475B97B}" destId="{D4D034FC-7D01-4EA8-B9B7-6EDE37012178}" srcOrd="0" destOrd="0" presId="urn:microsoft.com/office/officeart/2005/8/layout/vList4"/>
    <dgm:cxn modelId="{6662F6F0-330D-4A23-A0A7-EFFC11A14A15}" type="presParOf" srcId="{D4D034FC-7D01-4EA8-B9B7-6EDE37012178}" destId="{4446341F-32A0-47A3-8FE3-2048523008C1}" srcOrd="0" destOrd="0" presId="urn:microsoft.com/office/officeart/2005/8/layout/vList4"/>
    <dgm:cxn modelId="{9503D1D7-D9A6-4CCE-A98C-499A159A577C}" type="presParOf" srcId="{D4D034FC-7D01-4EA8-B9B7-6EDE37012178}" destId="{49383CEB-81B4-4385-92C7-DAECAD82EAB7}" srcOrd="1" destOrd="0" presId="urn:microsoft.com/office/officeart/2005/8/layout/vList4"/>
    <dgm:cxn modelId="{4967FAFD-A580-4D24-A048-7004B5617942}" type="presParOf" srcId="{D4D034FC-7D01-4EA8-B9B7-6EDE37012178}" destId="{DE2ED4EE-DD9F-4830-8040-17451576554A}" srcOrd="2" destOrd="0" presId="urn:microsoft.com/office/officeart/2005/8/layout/vList4"/>
    <dgm:cxn modelId="{C9199579-A4E1-4503-A41F-A5FD3732FC24}" type="presParOf" srcId="{1851F372-93FA-4A89-AFD1-2AB79475B97B}" destId="{8DA5D559-CD6E-4F8D-AA15-45FB519CCE56}" srcOrd="1" destOrd="0" presId="urn:microsoft.com/office/officeart/2005/8/layout/vList4"/>
    <dgm:cxn modelId="{2A4CF09F-D1B6-411C-8046-ABA03008214A}" type="presParOf" srcId="{1851F372-93FA-4A89-AFD1-2AB79475B97B}" destId="{943C494C-AF6A-4A19-BF77-81563E7D5CC7}" srcOrd="2" destOrd="0" presId="urn:microsoft.com/office/officeart/2005/8/layout/vList4"/>
    <dgm:cxn modelId="{4078C2BE-B270-4260-8972-54B520219BA9}" type="presParOf" srcId="{943C494C-AF6A-4A19-BF77-81563E7D5CC7}" destId="{05C6C048-9B59-46BB-B40C-CABE31C24F6C}" srcOrd="0" destOrd="0" presId="urn:microsoft.com/office/officeart/2005/8/layout/vList4"/>
    <dgm:cxn modelId="{ED6A0159-36D0-45D0-8919-28CE634E1BA9}" type="presParOf" srcId="{943C494C-AF6A-4A19-BF77-81563E7D5CC7}" destId="{3AA22FBF-F26A-4A2F-8AB9-A37AC6B57D70}" srcOrd="1" destOrd="0" presId="urn:microsoft.com/office/officeart/2005/8/layout/vList4"/>
    <dgm:cxn modelId="{CE63815B-51DE-4140-AD10-F9BE0FC134C6}" type="presParOf" srcId="{943C494C-AF6A-4A19-BF77-81563E7D5CC7}" destId="{C960FBB8-2B14-4E9A-84B9-F269BE7FB813}" srcOrd="2" destOrd="0" presId="urn:microsoft.com/office/officeart/2005/8/layout/vList4"/>
    <dgm:cxn modelId="{AE67A59D-AE3E-4881-BB08-B15998A8CFF2}" type="presParOf" srcId="{1851F372-93FA-4A89-AFD1-2AB79475B97B}" destId="{C47405C5-8D22-4050-823F-F815317B96B4}" srcOrd="3" destOrd="0" presId="urn:microsoft.com/office/officeart/2005/8/layout/vList4"/>
    <dgm:cxn modelId="{F2AFE84B-1B35-4999-AF14-05B866394B04}" type="presParOf" srcId="{1851F372-93FA-4A89-AFD1-2AB79475B97B}" destId="{DA0F0FB5-8B41-4627-9919-24D1B7775CB3}" srcOrd="4" destOrd="0" presId="urn:microsoft.com/office/officeart/2005/8/layout/vList4"/>
    <dgm:cxn modelId="{434DDD7F-E654-420E-9EB6-8D8CA64F119E}" type="presParOf" srcId="{DA0F0FB5-8B41-4627-9919-24D1B7775CB3}" destId="{0DEA69A3-CEFC-4AA3-9C6B-72A5980D6D87}" srcOrd="0" destOrd="0" presId="urn:microsoft.com/office/officeart/2005/8/layout/vList4"/>
    <dgm:cxn modelId="{41785A42-20FB-4185-B8E3-3C6231EB5C7C}" type="presParOf" srcId="{DA0F0FB5-8B41-4627-9919-24D1B7775CB3}" destId="{D3A3A793-4857-4992-B74E-F63478A0B611}" srcOrd="1" destOrd="0" presId="urn:microsoft.com/office/officeart/2005/8/layout/vList4"/>
    <dgm:cxn modelId="{0A0DFAE4-2746-4439-B994-03AFCED9C374}" type="presParOf" srcId="{DA0F0FB5-8B41-4627-9919-24D1B7775CB3}" destId="{2C41FD25-5C6D-4D9E-BCB8-AA6E7EF8B7BB}"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403148-4A70-439A-970E-9BEE94156581}"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en-US"/>
        </a:p>
      </dgm:t>
    </dgm:pt>
    <dgm:pt modelId="{3C87B992-4415-404F-A29F-41AECCE0E7EA}">
      <dgm:prSet phldrT="[Text]"/>
      <dgm:spPr/>
      <dgm:t>
        <a:bodyPr/>
        <a:lstStyle/>
        <a:p>
          <a:endParaRPr lang="en-US" dirty="0"/>
        </a:p>
      </dgm:t>
    </dgm:pt>
    <dgm:pt modelId="{7CDC1F1C-CB63-49BF-89DD-A038EF870893}" type="parTrans" cxnId="{6CF73ECA-0648-44FD-8E9D-8414BBD15B2D}">
      <dgm:prSet/>
      <dgm:spPr/>
      <dgm:t>
        <a:bodyPr/>
        <a:lstStyle/>
        <a:p>
          <a:endParaRPr lang="en-US"/>
        </a:p>
      </dgm:t>
    </dgm:pt>
    <dgm:pt modelId="{6660F836-CEAE-4B12-B4F7-CA6DA6055726}" type="sibTrans" cxnId="{6CF73ECA-0648-44FD-8E9D-8414BBD15B2D}">
      <dgm:prSet/>
      <dgm:spPr/>
      <dgm:t>
        <a:bodyPr/>
        <a:lstStyle/>
        <a:p>
          <a:endParaRPr lang="en-US"/>
        </a:p>
      </dgm:t>
    </dgm:pt>
    <dgm:pt modelId="{F9B8A1DC-5A29-4BF3-B4CE-D1D0E2045F30}">
      <dgm:prSet phldrT="[Text]"/>
      <dgm:spPr/>
      <dgm:t>
        <a:bodyPr/>
        <a:lstStyle/>
        <a:p>
          <a:endParaRPr lang="en-US" dirty="0"/>
        </a:p>
      </dgm:t>
    </dgm:pt>
    <dgm:pt modelId="{34BD47A4-E0E0-428F-8A8A-8FE5B9F53663}" type="parTrans" cxnId="{8AE1164B-F075-4C01-A4C3-3FC53B2EB2B8}">
      <dgm:prSet/>
      <dgm:spPr/>
      <dgm:t>
        <a:bodyPr/>
        <a:lstStyle/>
        <a:p>
          <a:endParaRPr lang="en-US"/>
        </a:p>
      </dgm:t>
    </dgm:pt>
    <dgm:pt modelId="{5CDA7366-9D69-46E7-8D7C-25923A005F34}" type="sibTrans" cxnId="{8AE1164B-F075-4C01-A4C3-3FC53B2EB2B8}">
      <dgm:prSet/>
      <dgm:spPr/>
      <dgm:t>
        <a:bodyPr/>
        <a:lstStyle/>
        <a:p>
          <a:endParaRPr lang="en-US"/>
        </a:p>
      </dgm:t>
    </dgm:pt>
    <dgm:pt modelId="{6A8B91F3-4C7C-46EA-9F67-CAF71DB9EE98}">
      <dgm:prSet phldrT="[Text]"/>
      <dgm:spPr/>
      <dgm:t>
        <a:bodyPr/>
        <a:lstStyle/>
        <a:p>
          <a:endParaRPr lang="en-US" dirty="0"/>
        </a:p>
      </dgm:t>
    </dgm:pt>
    <dgm:pt modelId="{03DAE0A9-EE44-4747-8FC7-E12E949E83FF}" type="parTrans" cxnId="{1B5060DD-B6F5-424A-AC71-4EC22F6564BC}">
      <dgm:prSet/>
      <dgm:spPr/>
      <dgm:t>
        <a:bodyPr/>
        <a:lstStyle/>
        <a:p>
          <a:endParaRPr lang="en-US"/>
        </a:p>
      </dgm:t>
    </dgm:pt>
    <dgm:pt modelId="{003260C7-2F61-4388-AE45-F33B41AB781B}" type="sibTrans" cxnId="{1B5060DD-B6F5-424A-AC71-4EC22F6564BC}">
      <dgm:prSet/>
      <dgm:spPr/>
      <dgm:t>
        <a:bodyPr/>
        <a:lstStyle/>
        <a:p>
          <a:endParaRPr lang="en-US"/>
        </a:p>
      </dgm:t>
    </dgm:pt>
    <dgm:pt modelId="{FFF86428-C68E-4A8A-B2F2-FCBFB12A1198}">
      <dgm:prSet phldrT="[Text]"/>
      <dgm:spPr/>
      <dgm:t>
        <a:bodyPr/>
        <a:lstStyle/>
        <a:p>
          <a:endParaRPr lang="en-US" dirty="0"/>
        </a:p>
      </dgm:t>
    </dgm:pt>
    <dgm:pt modelId="{BF923091-7533-4A35-BD33-35AF612281E7}" type="parTrans" cxnId="{04E56791-91FB-4A97-9DF0-924698EB42C8}">
      <dgm:prSet/>
      <dgm:spPr/>
      <dgm:t>
        <a:bodyPr/>
        <a:lstStyle/>
        <a:p>
          <a:endParaRPr lang="en-US"/>
        </a:p>
      </dgm:t>
    </dgm:pt>
    <dgm:pt modelId="{A7E671C0-57A8-4530-9238-4818649A985D}" type="sibTrans" cxnId="{04E56791-91FB-4A97-9DF0-924698EB42C8}">
      <dgm:prSet/>
      <dgm:spPr/>
      <dgm:t>
        <a:bodyPr/>
        <a:lstStyle/>
        <a:p>
          <a:endParaRPr lang="en-US"/>
        </a:p>
      </dgm:t>
    </dgm:pt>
    <dgm:pt modelId="{DFBF9BA9-3B64-46BA-9867-0BCE68E4B8DA}">
      <dgm:prSet phldrT="[Text]"/>
      <dgm:spPr/>
      <dgm:t>
        <a:bodyPr/>
        <a:lstStyle/>
        <a:p>
          <a:endParaRPr lang="en-US" dirty="0"/>
        </a:p>
      </dgm:t>
    </dgm:pt>
    <dgm:pt modelId="{AE3A708B-6382-4845-83FB-0334B04956F1}" type="sibTrans" cxnId="{92C0C633-8B8E-4B75-8527-1DC7A3BE0305}">
      <dgm:prSet/>
      <dgm:spPr/>
      <dgm:t>
        <a:bodyPr/>
        <a:lstStyle/>
        <a:p>
          <a:endParaRPr lang="en-US"/>
        </a:p>
      </dgm:t>
    </dgm:pt>
    <dgm:pt modelId="{9229474F-13D6-4F55-96DB-49E8FD025B77}" type="parTrans" cxnId="{92C0C633-8B8E-4B75-8527-1DC7A3BE0305}">
      <dgm:prSet/>
      <dgm:spPr/>
      <dgm:t>
        <a:bodyPr/>
        <a:lstStyle/>
        <a:p>
          <a:endParaRPr lang="en-US"/>
        </a:p>
      </dgm:t>
    </dgm:pt>
    <dgm:pt modelId="{1851F372-93FA-4A89-AFD1-2AB79475B97B}" type="pres">
      <dgm:prSet presAssocID="{71403148-4A70-439A-970E-9BEE94156581}" presName="linear" presStyleCnt="0">
        <dgm:presLayoutVars>
          <dgm:dir/>
          <dgm:resizeHandles val="exact"/>
        </dgm:presLayoutVars>
      </dgm:prSet>
      <dgm:spPr/>
    </dgm:pt>
    <dgm:pt modelId="{D4D034FC-7D01-4EA8-B9B7-6EDE37012178}" type="pres">
      <dgm:prSet presAssocID="{3C87B992-4415-404F-A29F-41AECCE0E7EA}" presName="comp" presStyleCnt="0"/>
      <dgm:spPr/>
    </dgm:pt>
    <dgm:pt modelId="{4446341F-32A0-47A3-8FE3-2048523008C1}" type="pres">
      <dgm:prSet presAssocID="{3C87B992-4415-404F-A29F-41AECCE0E7EA}" presName="box" presStyleLbl="node1" presStyleIdx="0" presStyleCnt="3" custLinFactNeighborX="237" custLinFactNeighborY="-10211"/>
      <dgm:spPr/>
    </dgm:pt>
    <dgm:pt modelId="{49383CEB-81B4-4385-92C7-DAECAD82EAB7}" type="pres">
      <dgm:prSet presAssocID="{3C87B992-4415-404F-A29F-41AECCE0E7EA}" presName="img" presStyleLbl="fgImgPlace1" presStyleIdx="0" presStyleCnt="3"/>
      <dgm:spPr/>
    </dgm:pt>
    <dgm:pt modelId="{DE2ED4EE-DD9F-4830-8040-17451576554A}" type="pres">
      <dgm:prSet presAssocID="{3C87B992-4415-404F-A29F-41AECCE0E7EA}" presName="text" presStyleLbl="node1" presStyleIdx="0" presStyleCnt="3">
        <dgm:presLayoutVars>
          <dgm:bulletEnabled val="1"/>
        </dgm:presLayoutVars>
      </dgm:prSet>
      <dgm:spPr/>
    </dgm:pt>
    <dgm:pt modelId="{8DA5D559-CD6E-4F8D-AA15-45FB519CCE56}" type="pres">
      <dgm:prSet presAssocID="{6660F836-CEAE-4B12-B4F7-CA6DA6055726}" presName="spacer" presStyleCnt="0"/>
      <dgm:spPr/>
    </dgm:pt>
    <dgm:pt modelId="{943C494C-AF6A-4A19-BF77-81563E7D5CC7}" type="pres">
      <dgm:prSet presAssocID="{6A8B91F3-4C7C-46EA-9F67-CAF71DB9EE98}" presName="comp" presStyleCnt="0"/>
      <dgm:spPr/>
    </dgm:pt>
    <dgm:pt modelId="{05C6C048-9B59-46BB-B40C-CABE31C24F6C}" type="pres">
      <dgm:prSet presAssocID="{6A8B91F3-4C7C-46EA-9F67-CAF71DB9EE98}" presName="box" presStyleLbl="node1" presStyleIdx="1" presStyleCnt="3"/>
      <dgm:spPr/>
    </dgm:pt>
    <dgm:pt modelId="{3AA22FBF-F26A-4A2F-8AB9-A37AC6B57D70}" type="pres">
      <dgm:prSet presAssocID="{6A8B91F3-4C7C-46EA-9F67-CAF71DB9EE98}" presName="img" presStyleLbl="fgImgPlace1" presStyleIdx="1" presStyleCnt="3"/>
      <dgm:spPr/>
    </dgm:pt>
    <dgm:pt modelId="{C960FBB8-2B14-4E9A-84B9-F269BE7FB813}" type="pres">
      <dgm:prSet presAssocID="{6A8B91F3-4C7C-46EA-9F67-CAF71DB9EE98}" presName="text" presStyleLbl="node1" presStyleIdx="1" presStyleCnt="3">
        <dgm:presLayoutVars>
          <dgm:bulletEnabled val="1"/>
        </dgm:presLayoutVars>
      </dgm:prSet>
      <dgm:spPr/>
    </dgm:pt>
    <dgm:pt modelId="{C47405C5-8D22-4050-823F-F815317B96B4}" type="pres">
      <dgm:prSet presAssocID="{003260C7-2F61-4388-AE45-F33B41AB781B}" presName="spacer" presStyleCnt="0"/>
      <dgm:spPr/>
    </dgm:pt>
    <dgm:pt modelId="{DA0F0FB5-8B41-4627-9919-24D1B7775CB3}" type="pres">
      <dgm:prSet presAssocID="{DFBF9BA9-3B64-46BA-9867-0BCE68E4B8DA}" presName="comp" presStyleCnt="0"/>
      <dgm:spPr/>
    </dgm:pt>
    <dgm:pt modelId="{0DEA69A3-CEFC-4AA3-9C6B-72A5980D6D87}" type="pres">
      <dgm:prSet presAssocID="{DFBF9BA9-3B64-46BA-9867-0BCE68E4B8DA}" presName="box" presStyleLbl="node1" presStyleIdx="2" presStyleCnt="3"/>
      <dgm:spPr/>
    </dgm:pt>
    <dgm:pt modelId="{D3A3A793-4857-4992-B74E-F63478A0B611}" type="pres">
      <dgm:prSet presAssocID="{DFBF9BA9-3B64-46BA-9867-0BCE68E4B8DA}" presName="img" presStyleLbl="fgImgPlace1" presStyleIdx="2" presStyleCnt="3"/>
      <dgm:spPr/>
    </dgm:pt>
    <dgm:pt modelId="{2C41FD25-5C6D-4D9E-BCB8-AA6E7EF8B7BB}" type="pres">
      <dgm:prSet presAssocID="{DFBF9BA9-3B64-46BA-9867-0BCE68E4B8DA}" presName="text" presStyleLbl="node1" presStyleIdx="2" presStyleCnt="3">
        <dgm:presLayoutVars>
          <dgm:bulletEnabled val="1"/>
        </dgm:presLayoutVars>
      </dgm:prSet>
      <dgm:spPr/>
    </dgm:pt>
  </dgm:ptLst>
  <dgm:cxnLst>
    <dgm:cxn modelId="{14451A10-6A90-4AE3-A5B7-4B83D6E945DF}" type="presOf" srcId="{FFF86428-C68E-4A8A-B2F2-FCBFB12A1198}" destId="{DE2ED4EE-DD9F-4830-8040-17451576554A}" srcOrd="1" destOrd="2" presId="urn:microsoft.com/office/officeart/2005/8/layout/vList4"/>
    <dgm:cxn modelId="{1224602B-13DD-4295-A134-ECCDA26FAC84}" type="presOf" srcId="{3C87B992-4415-404F-A29F-41AECCE0E7EA}" destId="{DE2ED4EE-DD9F-4830-8040-17451576554A}" srcOrd="1" destOrd="0" presId="urn:microsoft.com/office/officeart/2005/8/layout/vList4"/>
    <dgm:cxn modelId="{92C0C633-8B8E-4B75-8527-1DC7A3BE0305}" srcId="{71403148-4A70-439A-970E-9BEE94156581}" destId="{DFBF9BA9-3B64-46BA-9867-0BCE68E4B8DA}" srcOrd="2" destOrd="0" parTransId="{9229474F-13D6-4F55-96DB-49E8FD025B77}" sibTransId="{AE3A708B-6382-4845-83FB-0334B04956F1}"/>
    <dgm:cxn modelId="{78374339-FC30-45D8-A6BF-D8DE04697480}" type="presOf" srcId="{6A8B91F3-4C7C-46EA-9F67-CAF71DB9EE98}" destId="{C960FBB8-2B14-4E9A-84B9-F269BE7FB813}" srcOrd="1" destOrd="0" presId="urn:microsoft.com/office/officeart/2005/8/layout/vList4"/>
    <dgm:cxn modelId="{9E4C184A-177B-4C67-8322-11F449AA555E}" type="presOf" srcId="{71403148-4A70-439A-970E-9BEE94156581}" destId="{1851F372-93FA-4A89-AFD1-2AB79475B97B}" srcOrd="0" destOrd="0" presId="urn:microsoft.com/office/officeart/2005/8/layout/vList4"/>
    <dgm:cxn modelId="{8AE1164B-F075-4C01-A4C3-3FC53B2EB2B8}" srcId="{3C87B992-4415-404F-A29F-41AECCE0E7EA}" destId="{F9B8A1DC-5A29-4BF3-B4CE-D1D0E2045F30}" srcOrd="0" destOrd="0" parTransId="{34BD47A4-E0E0-428F-8A8A-8FE5B9F53663}" sibTransId="{5CDA7366-9D69-46E7-8D7C-25923A005F34}"/>
    <dgm:cxn modelId="{8AA1946F-F0ED-448A-8CE7-C243C7DC6115}" type="presOf" srcId="{F9B8A1DC-5A29-4BF3-B4CE-D1D0E2045F30}" destId="{DE2ED4EE-DD9F-4830-8040-17451576554A}" srcOrd="1" destOrd="1" presId="urn:microsoft.com/office/officeart/2005/8/layout/vList4"/>
    <dgm:cxn modelId="{04E56791-91FB-4A97-9DF0-924698EB42C8}" srcId="{3C87B992-4415-404F-A29F-41AECCE0E7EA}" destId="{FFF86428-C68E-4A8A-B2F2-FCBFB12A1198}" srcOrd="1" destOrd="0" parTransId="{BF923091-7533-4A35-BD33-35AF612281E7}" sibTransId="{A7E671C0-57A8-4530-9238-4818649A985D}"/>
    <dgm:cxn modelId="{55A0F1AC-FF9D-4BE4-9F86-182192CEB74A}" type="presOf" srcId="{FFF86428-C68E-4A8A-B2F2-FCBFB12A1198}" destId="{4446341F-32A0-47A3-8FE3-2048523008C1}" srcOrd="0" destOrd="2" presId="urn:microsoft.com/office/officeart/2005/8/layout/vList4"/>
    <dgm:cxn modelId="{6CF73ECA-0648-44FD-8E9D-8414BBD15B2D}" srcId="{71403148-4A70-439A-970E-9BEE94156581}" destId="{3C87B992-4415-404F-A29F-41AECCE0E7EA}" srcOrd="0" destOrd="0" parTransId="{7CDC1F1C-CB63-49BF-89DD-A038EF870893}" sibTransId="{6660F836-CEAE-4B12-B4F7-CA6DA6055726}"/>
    <dgm:cxn modelId="{3D0918CB-DDC6-4C0A-BFE1-695D9A90F748}" type="presOf" srcId="{DFBF9BA9-3B64-46BA-9867-0BCE68E4B8DA}" destId="{0DEA69A3-CEFC-4AA3-9C6B-72A5980D6D87}" srcOrd="0" destOrd="0" presId="urn:microsoft.com/office/officeart/2005/8/layout/vList4"/>
    <dgm:cxn modelId="{29F4C6CF-DB2A-426D-A7B3-F9E0A038999C}" type="presOf" srcId="{F9B8A1DC-5A29-4BF3-B4CE-D1D0E2045F30}" destId="{4446341F-32A0-47A3-8FE3-2048523008C1}" srcOrd="0" destOrd="1" presId="urn:microsoft.com/office/officeart/2005/8/layout/vList4"/>
    <dgm:cxn modelId="{1B5060DD-B6F5-424A-AC71-4EC22F6564BC}" srcId="{71403148-4A70-439A-970E-9BEE94156581}" destId="{6A8B91F3-4C7C-46EA-9F67-CAF71DB9EE98}" srcOrd="1" destOrd="0" parTransId="{03DAE0A9-EE44-4747-8FC7-E12E949E83FF}" sibTransId="{003260C7-2F61-4388-AE45-F33B41AB781B}"/>
    <dgm:cxn modelId="{35E1DEEE-4DDC-44E0-B985-B920C8B4EEE5}" type="presOf" srcId="{3C87B992-4415-404F-A29F-41AECCE0E7EA}" destId="{4446341F-32A0-47A3-8FE3-2048523008C1}" srcOrd="0" destOrd="0" presId="urn:microsoft.com/office/officeart/2005/8/layout/vList4"/>
    <dgm:cxn modelId="{48FD8FF0-E61B-4E00-B7E4-1D78B2601B0E}" type="presOf" srcId="{6A8B91F3-4C7C-46EA-9F67-CAF71DB9EE98}" destId="{05C6C048-9B59-46BB-B40C-CABE31C24F6C}" srcOrd="0" destOrd="0" presId="urn:microsoft.com/office/officeart/2005/8/layout/vList4"/>
    <dgm:cxn modelId="{882F72FB-C131-40CB-B23E-65943A0E267C}" type="presOf" srcId="{DFBF9BA9-3B64-46BA-9867-0BCE68E4B8DA}" destId="{2C41FD25-5C6D-4D9E-BCB8-AA6E7EF8B7BB}" srcOrd="1" destOrd="0" presId="urn:microsoft.com/office/officeart/2005/8/layout/vList4"/>
    <dgm:cxn modelId="{E407F17A-B2AE-428E-B6FD-5BC3998DE665}" type="presParOf" srcId="{1851F372-93FA-4A89-AFD1-2AB79475B97B}" destId="{D4D034FC-7D01-4EA8-B9B7-6EDE37012178}" srcOrd="0" destOrd="0" presId="urn:microsoft.com/office/officeart/2005/8/layout/vList4"/>
    <dgm:cxn modelId="{23997903-2798-4469-B41C-1D0684174A6E}" type="presParOf" srcId="{D4D034FC-7D01-4EA8-B9B7-6EDE37012178}" destId="{4446341F-32A0-47A3-8FE3-2048523008C1}" srcOrd="0" destOrd="0" presId="urn:microsoft.com/office/officeart/2005/8/layout/vList4"/>
    <dgm:cxn modelId="{6C5D3F41-A928-4A7A-9E46-F39FA6C1250D}" type="presParOf" srcId="{D4D034FC-7D01-4EA8-B9B7-6EDE37012178}" destId="{49383CEB-81B4-4385-92C7-DAECAD82EAB7}" srcOrd="1" destOrd="0" presId="urn:microsoft.com/office/officeart/2005/8/layout/vList4"/>
    <dgm:cxn modelId="{C9B09A10-C6FF-4C99-B99F-3F6C9063E602}" type="presParOf" srcId="{D4D034FC-7D01-4EA8-B9B7-6EDE37012178}" destId="{DE2ED4EE-DD9F-4830-8040-17451576554A}" srcOrd="2" destOrd="0" presId="urn:microsoft.com/office/officeart/2005/8/layout/vList4"/>
    <dgm:cxn modelId="{D99E54CF-8B8E-497C-A09B-088FE0EEAC1E}" type="presParOf" srcId="{1851F372-93FA-4A89-AFD1-2AB79475B97B}" destId="{8DA5D559-CD6E-4F8D-AA15-45FB519CCE56}" srcOrd="1" destOrd="0" presId="urn:microsoft.com/office/officeart/2005/8/layout/vList4"/>
    <dgm:cxn modelId="{E5B10DCE-7FE2-4BA1-96E2-DB6E93270FC9}" type="presParOf" srcId="{1851F372-93FA-4A89-AFD1-2AB79475B97B}" destId="{943C494C-AF6A-4A19-BF77-81563E7D5CC7}" srcOrd="2" destOrd="0" presId="urn:microsoft.com/office/officeart/2005/8/layout/vList4"/>
    <dgm:cxn modelId="{C1304AB8-3960-44E0-B4A6-4445F8E86B43}" type="presParOf" srcId="{943C494C-AF6A-4A19-BF77-81563E7D5CC7}" destId="{05C6C048-9B59-46BB-B40C-CABE31C24F6C}" srcOrd="0" destOrd="0" presId="urn:microsoft.com/office/officeart/2005/8/layout/vList4"/>
    <dgm:cxn modelId="{A0C00774-4F25-45E4-A035-911AC0A9C336}" type="presParOf" srcId="{943C494C-AF6A-4A19-BF77-81563E7D5CC7}" destId="{3AA22FBF-F26A-4A2F-8AB9-A37AC6B57D70}" srcOrd="1" destOrd="0" presId="urn:microsoft.com/office/officeart/2005/8/layout/vList4"/>
    <dgm:cxn modelId="{019A06EA-81EE-4A98-B3E4-91CEDF0E195B}" type="presParOf" srcId="{943C494C-AF6A-4A19-BF77-81563E7D5CC7}" destId="{C960FBB8-2B14-4E9A-84B9-F269BE7FB813}" srcOrd="2" destOrd="0" presId="urn:microsoft.com/office/officeart/2005/8/layout/vList4"/>
    <dgm:cxn modelId="{062B802F-1F25-4608-9D2B-D0BFBEA5380F}" type="presParOf" srcId="{1851F372-93FA-4A89-AFD1-2AB79475B97B}" destId="{C47405C5-8D22-4050-823F-F815317B96B4}" srcOrd="3" destOrd="0" presId="urn:microsoft.com/office/officeart/2005/8/layout/vList4"/>
    <dgm:cxn modelId="{915BC95F-FCA2-4618-B420-374641DAFAF3}" type="presParOf" srcId="{1851F372-93FA-4A89-AFD1-2AB79475B97B}" destId="{DA0F0FB5-8B41-4627-9919-24D1B7775CB3}" srcOrd="4" destOrd="0" presId="urn:microsoft.com/office/officeart/2005/8/layout/vList4"/>
    <dgm:cxn modelId="{94FD60AC-D8EF-47C1-BA49-A6CDD2525B92}" type="presParOf" srcId="{DA0F0FB5-8B41-4627-9919-24D1B7775CB3}" destId="{0DEA69A3-CEFC-4AA3-9C6B-72A5980D6D87}" srcOrd="0" destOrd="0" presId="urn:microsoft.com/office/officeart/2005/8/layout/vList4"/>
    <dgm:cxn modelId="{148A584D-DF14-43F7-BF40-6F6CED613520}" type="presParOf" srcId="{DA0F0FB5-8B41-4627-9919-24D1B7775CB3}" destId="{D3A3A793-4857-4992-B74E-F63478A0B611}" srcOrd="1" destOrd="0" presId="urn:microsoft.com/office/officeart/2005/8/layout/vList4"/>
    <dgm:cxn modelId="{65319ABA-E1D4-447A-8AB1-767D8CDEF757}" type="presParOf" srcId="{DA0F0FB5-8B41-4627-9919-24D1B7775CB3}" destId="{2C41FD25-5C6D-4D9E-BCB8-AA6E7EF8B7B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403148-4A70-439A-970E-9BEE94156581}"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en-US"/>
        </a:p>
      </dgm:t>
    </dgm:pt>
    <dgm:pt modelId="{3C87B992-4415-404F-A29F-41AECCE0E7EA}">
      <dgm:prSet phldrT="[Text]"/>
      <dgm:spPr/>
      <dgm:t>
        <a:bodyPr/>
        <a:lstStyle/>
        <a:p>
          <a:endParaRPr lang="en-US" dirty="0"/>
        </a:p>
      </dgm:t>
    </dgm:pt>
    <dgm:pt modelId="{7CDC1F1C-CB63-49BF-89DD-A038EF870893}" type="parTrans" cxnId="{6CF73ECA-0648-44FD-8E9D-8414BBD15B2D}">
      <dgm:prSet/>
      <dgm:spPr/>
      <dgm:t>
        <a:bodyPr/>
        <a:lstStyle/>
        <a:p>
          <a:endParaRPr lang="en-US"/>
        </a:p>
      </dgm:t>
    </dgm:pt>
    <dgm:pt modelId="{6660F836-CEAE-4B12-B4F7-CA6DA6055726}" type="sibTrans" cxnId="{6CF73ECA-0648-44FD-8E9D-8414BBD15B2D}">
      <dgm:prSet/>
      <dgm:spPr/>
      <dgm:t>
        <a:bodyPr/>
        <a:lstStyle/>
        <a:p>
          <a:endParaRPr lang="en-US"/>
        </a:p>
      </dgm:t>
    </dgm:pt>
    <dgm:pt modelId="{F9B8A1DC-5A29-4BF3-B4CE-D1D0E2045F30}">
      <dgm:prSet phldrT="[Text]"/>
      <dgm:spPr/>
      <dgm:t>
        <a:bodyPr/>
        <a:lstStyle/>
        <a:p>
          <a:endParaRPr lang="en-US" dirty="0"/>
        </a:p>
      </dgm:t>
    </dgm:pt>
    <dgm:pt modelId="{34BD47A4-E0E0-428F-8A8A-8FE5B9F53663}" type="parTrans" cxnId="{8AE1164B-F075-4C01-A4C3-3FC53B2EB2B8}">
      <dgm:prSet/>
      <dgm:spPr/>
      <dgm:t>
        <a:bodyPr/>
        <a:lstStyle/>
        <a:p>
          <a:endParaRPr lang="en-US"/>
        </a:p>
      </dgm:t>
    </dgm:pt>
    <dgm:pt modelId="{5CDA7366-9D69-46E7-8D7C-25923A005F34}" type="sibTrans" cxnId="{8AE1164B-F075-4C01-A4C3-3FC53B2EB2B8}">
      <dgm:prSet/>
      <dgm:spPr/>
      <dgm:t>
        <a:bodyPr/>
        <a:lstStyle/>
        <a:p>
          <a:endParaRPr lang="en-US"/>
        </a:p>
      </dgm:t>
    </dgm:pt>
    <dgm:pt modelId="{6A8B91F3-4C7C-46EA-9F67-CAF71DB9EE98}">
      <dgm:prSet phldrT="[Text]"/>
      <dgm:spPr/>
      <dgm:t>
        <a:bodyPr/>
        <a:lstStyle/>
        <a:p>
          <a:endParaRPr lang="en-US" dirty="0"/>
        </a:p>
      </dgm:t>
    </dgm:pt>
    <dgm:pt modelId="{03DAE0A9-EE44-4747-8FC7-E12E949E83FF}" type="parTrans" cxnId="{1B5060DD-B6F5-424A-AC71-4EC22F6564BC}">
      <dgm:prSet/>
      <dgm:spPr/>
      <dgm:t>
        <a:bodyPr/>
        <a:lstStyle/>
        <a:p>
          <a:endParaRPr lang="en-US"/>
        </a:p>
      </dgm:t>
    </dgm:pt>
    <dgm:pt modelId="{003260C7-2F61-4388-AE45-F33B41AB781B}" type="sibTrans" cxnId="{1B5060DD-B6F5-424A-AC71-4EC22F6564BC}">
      <dgm:prSet/>
      <dgm:spPr/>
      <dgm:t>
        <a:bodyPr/>
        <a:lstStyle/>
        <a:p>
          <a:endParaRPr lang="en-US"/>
        </a:p>
      </dgm:t>
    </dgm:pt>
    <dgm:pt modelId="{FFF86428-C68E-4A8A-B2F2-FCBFB12A1198}">
      <dgm:prSet phldrT="[Text]"/>
      <dgm:spPr/>
      <dgm:t>
        <a:bodyPr/>
        <a:lstStyle/>
        <a:p>
          <a:endParaRPr lang="en-US" dirty="0"/>
        </a:p>
      </dgm:t>
    </dgm:pt>
    <dgm:pt modelId="{BF923091-7533-4A35-BD33-35AF612281E7}" type="parTrans" cxnId="{04E56791-91FB-4A97-9DF0-924698EB42C8}">
      <dgm:prSet/>
      <dgm:spPr/>
      <dgm:t>
        <a:bodyPr/>
        <a:lstStyle/>
        <a:p>
          <a:endParaRPr lang="en-US"/>
        </a:p>
      </dgm:t>
    </dgm:pt>
    <dgm:pt modelId="{A7E671C0-57A8-4530-9238-4818649A985D}" type="sibTrans" cxnId="{04E56791-91FB-4A97-9DF0-924698EB42C8}">
      <dgm:prSet/>
      <dgm:spPr/>
      <dgm:t>
        <a:bodyPr/>
        <a:lstStyle/>
        <a:p>
          <a:endParaRPr lang="en-US"/>
        </a:p>
      </dgm:t>
    </dgm:pt>
    <dgm:pt modelId="{DFBF9BA9-3B64-46BA-9867-0BCE68E4B8DA}">
      <dgm:prSet phldrT="[Text]"/>
      <dgm:spPr/>
      <dgm:t>
        <a:bodyPr/>
        <a:lstStyle/>
        <a:p>
          <a:endParaRPr lang="en-US" dirty="0"/>
        </a:p>
      </dgm:t>
    </dgm:pt>
    <dgm:pt modelId="{AE3A708B-6382-4845-83FB-0334B04956F1}" type="sibTrans" cxnId="{92C0C633-8B8E-4B75-8527-1DC7A3BE0305}">
      <dgm:prSet/>
      <dgm:spPr/>
      <dgm:t>
        <a:bodyPr/>
        <a:lstStyle/>
        <a:p>
          <a:endParaRPr lang="en-US"/>
        </a:p>
      </dgm:t>
    </dgm:pt>
    <dgm:pt modelId="{9229474F-13D6-4F55-96DB-49E8FD025B77}" type="parTrans" cxnId="{92C0C633-8B8E-4B75-8527-1DC7A3BE0305}">
      <dgm:prSet/>
      <dgm:spPr/>
      <dgm:t>
        <a:bodyPr/>
        <a:lstStyle/>
        <a:p>
          <a:endParaRPr lang="en-US"/>
        </a:p>
      </dgm:t>
    </dgm:pt>
    <dgm:pt modelId="{1851F372-93FA-4A89-AFD1-2AB79475B97B}" type="pres">
      <dgm:prSet presAssocID="{71403148-4A70-439A-970E-9BEE94156581}" presName="linear" presStyleCnt="0">
        <dgm:presLayoutVars>
          <dgm:dir/>
          <dgm:resizeHandles val="exact"/>
        </dgm:presLayoutVars>
      </dgm:prSet>
      <dgm:spPr/>
    </dgm:pt>
    <dgm:pt modelId="{D4D034FC-7D01-4EA8-B9B7-6EDE37012178}" type="pres">
      <dgm:prSet presAssocID="{3C87B992-4415-404F-A29F-41AECCE0E7EA}" presName="comp" presStyleCnt="0"/>
      <dgm:spPr/>
    </dgm:pt>
    <dgm:pt modelId="{4446341F-32A0-47A3-8FE3-2048523008C1}" type="pres">
      <dgm:prSet presAssocID="{3C87B992-4415-404F-A29F-41AECCE0E7EA}" presName="box" presStyleLbl="node1" presStyleIdx="0" presStyleCnt="3" custLinFactNeighborX="237" custLinFactNeighborY="-10211"/>
      <dgm:spPr/>
    </dgm:pt>
    <dgm:pt modelId="{49383CEB-81B4-4385-92C7-DAECAD82EAB7}" type="pres">
      <dgm:prSet presAssocID="{3C87B992-4415-404F-A29F-41AECCE0E7EA}" presName="img" presStyleLbl="fgImgPlace1" presStyleIdx="0" presStyleCnt="3"/>
      <dgm:spPr/>
    </dgm:pt>
    <dgm:pt modelId="{DE2ED4EE-DD9F-4830-8040-17451576554A}" type="pres">
      <dgm:prSet presAssocID="{3C87B992-4415-404F-A29F-41AECCE0E7EA}" presName="text" presStyleLbl="node1" presStyleIdx="0" presStyleCnt="3">
        <dgm:presLayoutVars>
          <dgm:bulletEnabled val="1"/>
        </dgm:presLayoutVars>
      </dgm:prSet>
      <dgm:spPr/>
    </dgm:pt>
    <dgm:pt modelId="{8DA5D559-CD6E-4F8D-AA15-45FB519CCE56}" type="pres">
      <dgm:prSet presAssocID="{6660F836-CEAE-4B12-B4F7-CA6DA6055726}" presName="spacer" presStyleCnt="0"/>
      <dgm:spPr/>
    </dgm:pt>
    <dgm:pt modelId="{943C494C-AF6A-4A19-BF77-81563E7D5CC7}" type="pres">
      <dgm:prSet presAssocID="{6A8B91F3-4C7C-46EA-9F67-CAF71DB9EE98}" presName="comp" presStyleCnt="0"/>
      <dgm:spPr/>
    </dgm:pt>
    <dgm:pt modelId="{05C6C048-9B59-46BB-B40C-CABE31C24F6C}" type="pres">
      <dgm:prSet presAssocID="{6A8B91F3-4C7C-46EA-9F67-CAF71DB9EE98}" presName="box" presStyleLbl="node1" presStyleIdx="1" presStyleCnt="3"/>
      <dgm:spPr/>
    </dgm:pt>
    <dgm:pt modelId="{3AA22FBF-F26A-4A2F-8AB9-A37AC6B57D70}" type="pres">
      <dgm:prSet presAssocID="{6A8B91F3-4C7C-46EA-9F67-CAF71DB9EE98}" presName="img" presStyleLbl="fgImgPlace1" presStyleIdx="1" presStyleCnt="3"/>
      <dgm:spPr/>
    </dgm:pt>
    <dgm:pt modelId="{C960FBB8-2B14-4E9A-84B9-F269BE7FB813}" type="pres">
      <dgm:prSet presAssocID="{6A8B91F3-4C7C-46EA-9F67-CAF71DB9EE98}" presName="text" presStyleLbl="node1" presStyleIdx="1" presStyleCnt="3">
        <dgm:presLayoutVars>
          <dgm:bulletEnabled val="1"/>
        </dgm:presLayoutVars>
      </dgm:prSet>
      <dgm:spPr/>
    </dgm:pt>
    <dgm:pt modelId="{C47405C5-8D22-4050-823F-F815317B96B4}" type="pres">
      <dgm:prSet presAssocID="{003260C7-2F61-4388-AE45-F33B41AB781B}" presName="spacer" presStyleCnt="0"/>
      <dgm:spPr/>
    </dgm:pt>
    <dgm:pt modelId="{DA0F0FB5-8B41-4627-9919-24D1B7775CB3}" type="pres">
      <dgm:prSet presAssocID="{DFBF9BA9-3B64-46BA-9867-0BCE68E4B8DA}" presName="comp" presStyleCnt="0"/>
      <dgm:spPr/>
    </dgm:pt>
    <dgm:pt modelId="{0DEA69A3-CEFC-4AA3-9C6B-72A5980D6D87}" type="pres">
      <dgm:prSet presAssocID="{DFBF9BA9-3B64-46BA-9867-0BCE68E4B8DA}" presName="box" presStyleLbl="node1" presStyleIdx="2" presStyleCnt="3"/>
      <dgm:spPr/>
    </dgm:pt>
    <dgm:pt modelId="{D3A3A793-4857-4992-B74E-F63478A0B611}" type="pres">
      <dgm:prSet presAssocID="{DFBF9BA9-3B64-46BA-9867-0BCE68E4B8DA}" presName="img" presStyleLbl="fgImgPlace1" presStyleIdx="2" presStyleCnt="3"/>
      <dgm:spPr/>
    </dgm:pt>
    <dgm:pt modelId="{2C41FD25-5C6D-4D9E-BCB8-AA6E7EF8B7BB}" type="pres">
      <dgm:prSet presAssocID="{DFBF9BA9-3B64-46BA-9867-0BCE68E4B8DA}" presName="text" presStyleLbl="node1" presStyleIdx="2" presStyleCnt="3">
        <dgm:presLayoutVars>
          <dgm:bulletEnabled val="1"/>
        </dgm:presLayoutVars>
      </dgm:prSet>
      <dgm:spPr/>
    </dgm:pt>
  </dgm:ptLst>
  <dgm:cxnLst>
    <dgm:cxn modelId="{B10DFB00-49BB-4A2D-9DBA-003C013E0D96}" type="presOf" srcId="{F9B8A1DC-5A29-4BF3-B4CE-D1D0E2045F30}" destId="{4446341F-32A0-47A3-8FE3-2048523008C1}" srcOrd="0" destOrd="1" presId="urn:microsoft.com/office/officeart/2005/8/layout/vList4"/>
    <dgm:cxn modelId="{1AC0171F-0EE9-440E-8A31-8C1869B0ED39}" type="presOf" srcId="{FFF86428-C68E-4A8A-B2F2-FCBFB12A1198}" destId="{DE2ED4EE-DD9F-4830-8040-17451576554A}" srcOrd="1" destOrd="2" presId="urn:microsoft.com/office/officeart/2005/8/layout/vList4"/>
    <dgm:cxn modelId="{92C0C633-8B8E-4B75-8527-1DC7A3BE0305}" srcId="{71403148-4A70-439A-970E-9BEE94156581}" destId="{DFBF9BA9-3B64-46BA-9867-0BCE68E4B8DA}" srcOrd="2" destOrd="0" parTransId="{9229474F-13D6-4F55-96DB-49E8FD025B77}" sibTransId="{AE3A708B-6382-4845-83FB-0334B04956F1}"/>
    <dgm:cxn modelId="{502D153B-49CC-458A-9B62-93E694DCBDE1}" type="presOf" srcId="{DFBF9BA9-3B64-46BA-9867-0BCE68E4B8DA}" destId="{2C41FD25-5C6D-4D9E-BCB8-AA6E7EF8B7BB}" srcOrd="1" destOrd="0" presId="urn:microsoft.com/office/officeart/2005/8/layout/vList4"/>
    <dgm:cxn modelId="{D5D3AC61-7C8C-4BD5-AB6F-7EE6D033C408}" type="presOf" srcId="{3C87B992-4415-404F-A29F-41AECCE0E7EA}" destId="{DE2ED4EE-DD9F-4830-8040-17451576554A}" srcOrd="1" destOrd="0" presId="urn:microsoft.com/office/officeart/2005/8/layout/vList4"/>
    <dgm:cxn modelId="{8AE1164B-F075-4C01-A4C3-3FC53B2EB2B8}" srcId="{3C87B992-4415-404F-A29F-41AECCE0E7EA}" destId="{F9B8A1DC-5A29-4BF3-B4CE-D1D0E2045F30}" srcOrd="0" destOrd="0" parTransId="{34BD47A4-E0E0-428F-8A8A-8FE5B9F53663}" sibTransId="{5CDA7366-9D69-46E7-8D7C-25923A005F34}"/>
    <dgm:cxn modelId="{68ECC96E-078A-438A-8A08-CA148D2EAA97}" type="presOf" srcId="{DFBF9BA9-3B64-46BA-9867-0BCE68E4B8DA}" destId="{0DEA69A3-CEFC-4AA3-9C6B-72A5980D6D87}" srcOrd="0" destOrd="0" presId="urn:microsoft.com/office/officeart/2005/8/layout/vList4"/>
    <dgm:cxn modelId="{F3305D82-CEF1-4B28-8FCF-5A713AE728B4}" type="presOf" srcId="{71403148-4A70-439A-970E-9BEE94156581}" destId="{1851F372-93FA-4A89-AFD1-2AB79475B97B}" srcOrd="0" destOrd="0" presId="urn:microsoft.com/office/officeart/2005/8/layout/vList4"/>
    <dgm:cxn modelId="{27251691-CFC1-47C1-B49E-EFC3226A751C}" type="presOf" srcId="{6A8B91F3-4C7C-46EA-9F67-CAF71DB9EE98}" destId="{05C6C048-9B59-46BB-B40C-CABE31C24F6C}" srcOrd="0" destOrd="0" presId="urn:microsoft.com/office/officeart/2005/8/layout/vList4"/>
    <dgm:cxn modelId="{04E56791-91FB-4A97-9DF0-924698EB42C8}" srcId="{3C87B992-4415-404F-A29F-41AECCE0E7EA}" destId="{FFF86428-C68E-4A8A-B2F2-FCBFB12A1198}" srcOrd="1" destOrd="0" parTransId="{BF923091-7533-4A35-BD33-35AF612281E7}" sibTransId="{A7E671C0-57A8-4530-9238-4818649A985D}"/>
    <dgm:cxn modelId="{A9913CB1-8C8A-4CC7-90EE-2225D50C512F}" type="presOf" srcId="{3C87B992-4415-404F-A29F-41AECCE0E7EA}" destId="{4446341F-32A0-47A3-8FE3-2048523008C1}" srcOrd="0" destOrd="0" presId="urn:microsoft.com/office/officeart/2005/8/layout/vList4"/>
    <dgm:cxn modelId="{6CF73ECA-0648-44FD-8E9D-8414BBD15B2D}" srcId="{71403148-4A70-439A-970E-9BEE94156581}" destId="{3C87B992-4415-404F-A29F-41AECCE0E7EA}" srcOrd="0" destOrd="0" parTransId="{7CDC1F1C-CB63-49BF-89DD-A038EF870893}" sibTransId="{6660F836-CEAE-4B12-B4F7-CA6DA6055726}"/>
    <dgm:cxn modelId="{1B5060DD-B6F5-424A-AC71-4EC22F6564BC}" srcId="{71403148-4A70-439A-970E-9BEE94156581}" destId="{6A8B91F3-4C7C-46EA-9F67-CAF71DB9EE98}" srcOrd="1" destOrd="0" parTransId="{03DAE0A9-EE44-4747-8FC7-E12E949E83FF}" sibTransId="{003260C7-2F61-4388-AE45-F33B41AB781B}"/>
    <dgm:cxn modelId="{BA62EAF4-C7BA-4D18-8C8C-CC72E54288D4}" type="presOf" srcId="{FFF86428-C68E-4A8A-B2F2-FCBFB12A1198}" destId="{4446341F-32A0-47A3-8FE3-2048523008C1}" srcOrd="0" destOrd="2" presId="urn:microsoft.com/office/officeart/2005/8/layout/vList4"/>
    <dgm:cxn modelId="{6CC536F8-6DD2-4A0A-A55D-C9B6CAACBAF9}" type="presOf" srcId="{6A8B91F3-4C7C-46EA-9F67-CAF71DB9EE98}" destId="{C960FBB8-2B14-4E9A-84B9-F269BE7FB813}" srcOrd="1" destOrd="0" presId="urn:microsoft.com/office/officeart/2005/8/layout/vList4"/>
    <dgm:cxn modelId="{2EF83FFA-B008-4ABC-8525-52C7A9762570}" type="presOf" srcId="{F9B8A1DC-5A29-4BF3-B4CE-D1D0E2045F30}" destId="{DE2ED4EE-DD9F-4830-8040-17451576554A}" srcOrd="1" destOrd="1" presId="urn:microsoft.com/office/officeart/2005/8/layout/vList4"/>
    <dgm:cxn modelId="{5FEF4EFB-A866-4492-B307-E4441AD94BA5}" type="presParOf" srcId="{1851F372-93FA-4A89-AFD1-2AB79475B97B}" destId="{D4D034FC-7D01-4EA8-B9B7-6EDE37012178}" srcOrd="0" destOrd="0" presId="urn:microsoft.com/office/officeart/2005/8/layout/vList4"/>
    <dgm:cxn modelId="{46672E24-8F06-40B4-A736-9234DFB72F69}" type="presParOf" srcId="{D4D034FC-7D01-4EA8-B9B7-6EDE37012178}" destId="{4446341F-32A0-47A3-8FE3-2048523008C1}" srcOrd="0" destOrd="0" presId="urn:microsoft.com/office/officeart/2005/8/layout/vList4"/>
    <dgm:cxn modelId="{56C9BD4F-9E1F-4DA5-B596-C57C9994D820}" type="presParOf" srcId="{D4D034FC-7D01-4EA8-B9B7-6EDE37012178}" destId="{49383CEB-81B4-4385-92C7-DAECAD82EAB7}" srcOrd="1" destOrd="0" presId="urn:microsoft.com/office/officeart/2005/8/layout/vList4"/>
    <dgm:cxn modelId="{50CAE029-6CF0-48AD-BFD6-13F5EAF877E8}" type="presParOf" srcId="{D4D034FC-7D01-4EA8-B9B7-6EDE37012178}" destId="{DE2ED4EE-DD9F-4830-8040-17451576554A}" srcOrd="2" destOrd="0" presId="urn:microsoft.com/office/officeart/2005/8/layout/vList4"/>
    <dgm:cxn modelId="{52B0373A-5670-4F63-BA04-8BF1F1CAD90F}" type="presParOf" srcId="{1851F372-93FA-4A89-AFD1-2AB79475B97B}" destId="{8DA5D559-CD6E-4F8D-AA15-45FB519CCE56}" srcOrd="1" destOrd="0" presId="urn:microsoft.com/office/officeart/2005/8/layout/vList4"/>
    <dgm:cxn modelId="{4ED55338-8EA0-48EC-BC2E-A2198DCB09C9}" type="presParOf" srcId="{1851F372-93FA-4A89-AFD1-2AB79475B97B}" destId="{943C494C-AF6A-4A19-BF77-81563E7D5CC7}" srcOrd="2" destOrd="0" presId="urn:microsoft.com/office/officeart/2005/8/layout/vList4"/>
    <dgm:cxn modelId="{75BC49D0-7F0F-4B8E-8762-5372367E9633}" type="presParOf" srcId="{943C494C-AF6A-4A19-BF77-81563E7D5CC7}" destId="{05C6C048-9B59-46BB-B40C-CABE31C24F6C}" srcOrd="0" destOrd="0" presId="urn:microsoft.com/office/officeart/2005/8/layout/vList4"/>
    <dgm:cxn modelId="{E9AFED31-88A1-4D61-8E80-A84FA5AE61E3}" type="presParOf" srcId="{943C494C-AF6A-4A19-BF77-81563E7D5CC7}" destId="{3AA22FBF-F26A-4A2F-8AB9-A37AC6B57D70}" srcOrd="1" destOrd="0" presId="urn:microsoft.com/office/officeart/2005/8/layout/vList4"/>
    <dgm:cxn modelId="{064CD959-BBC5-44C0-8689-793E23C5204E}" type="presParOf" srcId="{943C494C-AF6A-4A19-BF77-81563E7D5CC7}" destId="{C960FBB8-2B14-4E9A-84B9-F269BE7FB813}" srcOrd="2" destOrd="0" presId="urn:microsoft.com/office/officeart/2005/8/layout/vList4"/>
    <dgm:cxn modelId="{C2769351-A976-4ADE-9E9A-8F27B5E3AA82}" type="presParOf" srcId="{1851F372-93FA-4A89-AFD1-2AB79475B97B}" destId="{C47405C5-8D22-4050-823F-F815317B96B4}" srcOrd="3" destOrd="0" presId="urn:microsoft.com/office/officeart/2005/8/layout/vList4"/>
    <dgm:cxn modelId="{8313B26E-0965-47B8-AFF8-B6124269DA75}" type="presParOf" srcId="{1851F372-93FA-4A89-AFD1-2AB79475B97B}" destId="{DA0F0FB5-8B41-4627-9919-24D1B7775CB3}" srcOrd="4" destOrd="0" presId="urn:microsoft.com/office/officeart/2005/8/layout/vList4"/>
    <dgm:cxn modelId="{1FA30019-80EF-42F9-B4DF-FB6E4885B1C3}" type="presParOf" srcId="{DA0F0FB5-8B41-4627-9919-24D1B7775CB3}" destId="{0DEA69A3-CEFC-4AA3-9C6B-72A5980D6D87}" srcOrd="0" destOrd="0" presId="urn:microsoft.com/office/officeart/2005/8/layout/vList4"/>
    <dgm:cxn modelId="{E107B4B9-003D-43B7-821E-E840232D9CC2}" type="presParOf" srcId="{DA0F0FB5-8B41-4627-9919-24D1B7775CB3}" destId="{D3A3A793-4857-4992-B74E-F63478A0B611}" srcOrd="1" destOrd="0" presId="urn:microsoft.com/office/officeart/2005/8/layout/vList4"/>
    <dgm:cxn modelId="{5846F2D0-401A-4E1B-94EB-B1753EE611C6}" type="presParOf" srcId="{DA0F0FB5-8B41-4627-9919-24D1B7775CB3}" destId="{2C41FD25-5C6D-4D9E-BCB8-AA6E7EF8B7BB}"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6341F-32A0-47A3-8FE3-2048523008C1}">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endParaRPr lang="en-US" sz="24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1346200" y="0"/>
        <a:ext cx="4749800" cy="1269999"/>
      </dsp:txXfrm>
    </dsp:sp>
    <dsp:sp modelId="{49383CEB-81B4-4385-92C7-DAECAD82EAB7}">
      <dsp:nvSpPr>
        <dsp:cNvPr id="0" name=""/>
        <dsp:cNvSpPr/>
      </dsp:nvSpPr>
      <dsp:spPr>
        <a:xfrm>
          <a:off x="126999" y="126999"/>
          <a:ext cx="1219200" cy="1015999"/>
        </a:xfrm>
        <a:prstGeom prst="roundRect">
          <a:avLst>
            <a:gd name="adj" fmla="val 10000"/>
          </a:avLst>
        </a:prstGeom>
        <a:blipFill rotWithShape="1">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C6C048-9B59-46BB-B40C-CABE31C24F6C}">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1396999"/>
        <a:ext cx="4749800" cy="1269999"/>
      </dsp:txXfrm>
    </dsp:sp>
    <dsp:sp modelId="{3AA22FBF-F26A-4A2F-8AB9-A37AC6B57D70}">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EA69A3-CEFC-4AA3-9C6B-72A5980D6D87}">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2793999"/>
        <a:ext cx="4749800" cy="1269999"/>
      </dsp:txXfrm>
    </dsp:sp>
    <dsp:sp modelId="{D3A3A793-4857-4992-B74E-F63478A0B611}">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6341F-32A0-47A3-8FE3-2048523008C1}">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endParaRPr lang="en-US" sz="24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1346200" y="0"/>
        <a:ext cx="4749800" cy="1269999"/>
      </dsp:txXfrm>
    </dsp:sp>
    <dsp:sp modelId="{49383CEB-81B4-4385-92C7-DAECAD82EAB7}">
      <dsp:nvSpPr>
        <dsp:cNvPr id="0" name=""/>
        <dsp:cNvSpPr/>
      </dsp:nvSpPr>
      <dsp:spPr>
        <a:xfrm>
          <a:off x="126999" y="126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C6C048-9B59-46BB-B40C-CABE31C24F6C}">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1396999"/>
        <a:ext cx="4749800" cy="1269999"/>
      </dsp:txXfrm>
    </dsp:sp>
    <dsp:sp modelId="{3AA22FBF-F26A-4A2F-8AB9-A37AC6B57D70}">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EA69A3-CEFC-4AA3-9C6B-72A5980D6D87}">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2793999"/>
        <a:ext cx="4749800" cy="1269999"/>
      </dsp:txXfrm>
    </dsp:sp>
    <dsp:sp modelId="{D3A3A793-4857-4992-B74E-F63478A0B611}">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6341F-32A0-47A3-8FE3-2048523008C1}">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endParaRPr lang="en-US" sz="24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1346200" y="0"/>
        <a:ext cx="4749800" cy="1269999"/>
      </dsp:txXfrm>
    </dsp:sp>
    <dsp:sp modelId="{49383CEB-81B4-4385-92C7-DAECAD82EAB7}">
      <dsp:nvSpPr>
        <dsp:cNvPr id="0" name=""/>
        <dsp:cNvSpPr/>
      </dsp:nvSpPr>
      <dsp:spPr>
        <a:xfrm>
          <a:off x="126999" y="126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C6C048-9B59-46BB-B40C-CABE31C24F6C}">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1396999"/>
        <a:ext cx="4749800" cy="1269999"/>
      </dsp:txXfrm>
    </dsp:sp>
    <dsp:sp modelId="{3AA22FBF-F26A-4A2F-8AB9-A37AC6B57D70}">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EA69A3-CEFC-4AA3-9C6B-72A5980D6D87}">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2793999"/>
        <a:ext cx="4749800" cy="1269999"/>
      </dsp:txXfrm>
    </dsp:sp>
    <dsp:sp modelId="{D3A3A793-4857-4992-B74E-F63478A0B611}">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6341F-32A0-47A3-8FE3-2048523008C1}">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endParaRPr lang="en-US" sz="24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1346200" y="0"/>
        <a:ext cx="4749800" cy="1269999"/>
      </dsp:txXfrm>
    </dsp:sp>
    <dsp:sp modelId="{49383CEB-81B4-4385-92C7-DAECAD82EAB7}">
      <dsp:nvSpPr>
        <dsp:cNvPr id="0" name=""/>
        <dsp:cNvSpPr/>
      </dsp:nvSpPr>
      <dsp:spPr>
        <a:xfrm>
          <a:off x="126999" y="126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C6C048-9B59-46BB-B40C-CABE31C24F6C}">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1396999"/>
        <a:ext cx="4749800" cy="1269999"/>
      </dsp:txXfrm>
    </dsp:sp>
    <dsp:sp modelId="{3AA22FBF-F26A-4A2F-8AB9-A37AC6B57D70}">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EA69A3-CEFC-4AA3-9C6B-72A5980D6D87}">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endParaRPr lang="en-US" sz="2400" kern="1200" dirty="0"/>
        </a:p>
      </dsp:txBody>
      <dsp:txXfrm>
        <a:off x="1346200" y="2793999"/>
        <a:ext cx="4749800" cy="1269999"/>
      </dsp:txXfrm>
    </dsp:sp>
    <dsp:sp modelId="{D3A3A793-4857-4992-B74E-F63478A0B611}">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AC337-2826-42DF-8EC9-A23B4A68AFF3}" type="datetimeFigureOut">
              <a:rPr lang="en-US" smtClean="0"/>
              <a:t>5/7/2017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1C04D-8BA2-4ED3-A087-B5F087FDD884}" type="slidenum">
              <a:rPr lang="en-US" smtClean="0"/>
              <a:t>‹#›</a:t>
            </a:fld>
            <a:endParaRPr lang="en-US"/>
          </a:p>
        </p:txBody>
      </p:sp>
    </p:spTree>
    <p:extLst>
      <p:ext uri="{BB962C8B-B14F-4D97-AF65-F5344CB8AC3E}">
        <p14:creationId xmlns:p14="http://schemas.microsoft.com/office/powerpoint/2010/main" val="1511933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 The first entry has been completed to provide you an example.</a:t>
            </a:r>
          </a:p>
          <a:p>
            <a:endParaRPr lang="en-US" dirty="0"/>
          </a:p>
          <a:p>
            <a:r>
              <a:rPr lang="en-US" dirty="0"/>
              <a:t>Edmond</a:t>
            </a:r>
            <a:r>
              <a:rPr lang="en-US" baseline="0" dirty="0"/>
              <a:t> Locard was able to demonstrate to law enforcement authorities that the scientific analysis of trace evidence such as dust particles could link suspects to victims and crime scenes. </a:t>
            </a:r>
            <a:r>
              <a:rPr lang="en-US" baseline="0" dirty="0" err="1"/>
              <a:t>Locard’s</a:t>
            </a:r>
            <a:r>
              <a:rPr lang="en-US" baseline="0" dirty="0"/>
              <a:t> tireless research and successful analysis, identification and comparison of dust traces led to the founding of many other forensic science labs throughout Europe and North America.</a:t>
            </a:r>
          </a:p>
          <a:p>
            <a:endParaRPr lang="en-US" baseline="0" dirty="0"/>
          </a:p>
          <a:p>
            <a:r>
              <a:rPr lang="en-US" baseline="0" dirty="0"/>
              <a:t>Minimum of five influential court cases that have affected how forensic science is used in the criminal justice system.</a:t>
            </a:r>
          </a:p>
          <a:p>
            <a:endParaRPr lang="en-US" baseline="0" dirty="0"/>
          </a:p>
          <a:p>
            <a:r>
              <a:rPr lang="en-US" baseline="0" dirty="0"/>
              <a:t>One example: Frye V. United States. This case focused on the scientific foundation for the methodology of the lie detector machine. The Supreme Court took developed the general acceptability rule based on general acceptance of a methodology by the relevant scientific community.</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EA1C04D-8BA2-4ED3-A087-B5F087FDD884}" type="slidenum">
              <a:rPr lang="en-US" smtClean="0"/>
              <a:t>2</a:t>
            </a:fld>
            <a:endParaRPr lang="en-US"/>
          </a:p>
        </p:txBody>
      </p:sp>
    </p:spTree>
    <p:extLst>
      <p:ext uri="{BB962C8B-B14F-4D97-AF65-F5344CB8AC3E}">
        <p14:creationId xmlns:p14="http://schemas.microsoft.com/office/powerpoint/2010/main" val="116868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a:t>
            </a:r>
            <a:r>
              <a:rPr lang="en-US" baseline="0" dirty="0"/>
              <a:t> Edmond Locard was able to demonstrate to the police of the value of the scientific examination of trace evidence including dust </a:t>
            </a:r>
            <a:endParaRPr lang="en-US" dirty="0"/>
          </a:p>
        </p:txBody>
      </p:sp>
      <p:sp>
        <p:nvSpPr>
          <p:cNvPr id="4" name="Slide Number Placeholder 3"/>
          <p:cNvSpPr>
            <a:spLocks noGrp="1"/>
          </p:cNvSpPr>
          <p:nvPr>
            <p:ph type="sldNum" sz="quarter" idx="10"/>
          </p:nvPr>
        </p:nvSpPr>
        <p:spPr/>
        <p:txBody>
          <a:bodyPr/>
          <a:lstStyle/>
          <a:p>
            <a:fld id="{6EA1C04D-8BA2-4ED3-A087-B5F087FDD884}" type="slidenum">
              <a:rPr lang="en-US" smtClean="0"/>
              <a:t>3</a:t>
            </a:fld>
            <a:endParaRPr lang="en-US"/>
          </a:p>
        </p:txBody>
      </p:sp>
    </p:spTree>
    <p:extLst>
      <p:ext uri="{BB962C8B-B14F-4D97-AF65-F5344CB8AC3E}">
        <p14:creationId xmlns:p14="http://schemas.microsoft.com/office/powerpoint/2010/main" val="901098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1C04D-8BA2-4ED3-A087-B5F087FDD884}" type="slidenum">
              <a:rPr lang="en-US" smtClean="0"/>
              <a:t>5</a:t>
            </a:fld>
            <a:endParaRPr lang="en-US"/>
          </a:p>
        </p:txBody>
      </p:sp>
    </p:spTree>
    <p:extLst>
      <p:ext uri="{BB962C8B-B14F-4D97-AF65-F5344CB8AC3E}">
        <p14:creationId xmlns:p14="http://schemas.microsoft.com/office/powerpoint/2010/main" val="1168592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A92689D-A0F7-410C-BC43-073D05E0C43F}" type="datetimeFigureOut">
              <a:rPr lang="en-US" smtClean="0"/>
              <a:t>5/7/2017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28BDCBA-9E86-4DC4-A5A5-02B43836178B}"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92689D-A0F7-410C-BC43-073D05E0C43F}"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92689D-A0F7-410C-BC43-073D05E0C43F}"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A92689D-A0F7-410C-BC43-073D05E0C43F}"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BDCBA-9E86-4DC4-A5A5-02B43836178B}" type="slidenum">
              <a:rPr lang="en-US" smtClean="0"/>
              <a:t>‹#›</a:t>
            </a:fld>
            <a:endParaRPr lang="en-US"/>
          </a:p>
        </p:txBody>
      </p:sp>
      <p:sp>
        <p:nvSpPr>
          <p:cNvPr id="8" name="Text Placeholder 7"/>
          <p:cNvSpPr>
            <a:spLocks noGrp="1"/>
          </p:cNvSpPr>
          <p:nvPr>
            <p:ph type="body" sz="quarter" idx="13" hasCustomPrompt="1"/>
          </p:nvPr>
        </p:nvSpPr>
        <p:spPr>
          <a:xfrm>
            <a:off x="1447800" y="2438400"/>
            <a:ext cx="4419600" cy="304800"/>
          </a:xfrm>
        </p:spPr>
        <p:txBody>
          <a:bodyPr/>
          <a:lstStyle>
            <a:lvl1pPr>
              <a:defRPr/>
            </a:lvl1pPr>
          </a:lstStyle>
          <a:p>
            <a:pPr lvl="0"/>
            <a:r>
              <a:rPr lang="en-US" dirty="0"/>
              <a:t>Click here!</a:t>
            </a:r>
          </a:p>
          <a:p>
            <a:pPr lvl="0"/>
            <a:r>
              <a:rPr lang="en-US" dirty="0"/>
              <a:t>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92689D-A0F7-410C-BC43-073D05E0C43F}"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5A92689D-A0F7-410C-BC43-073D05E0C43F}"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BDCBA-9E86-4DC4-A5A5-02B43836178B}"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92689D-A0F7-410C-BC43-073D05E0C43F}" type="datetimeFigureOut">
              <a:rPr lang="en-US" smtClean="0"/>
              <a:t>5/7/2017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92689D-A0F7-410C-BC43-073D05E0C43F}" type="datetimeFigureOut">
              <a:rPr lang="en-US" smtClean="0"/>
              <a:t>5/7/2017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2689D-A0F7-410C-BC43-073D05E0C43F}" type="datetimeFigureOut">
              <a:rPr lang="en-US" smtClean="0"/>
              <a:t>5/7/2017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BDCBA-9E86-4DC4-A5A5-02B43836178B}" type="slidenum">
              <a:rPr lang="en-US" smtClean="0"/>
              <a:t>‹#›</a:t>
            </a:fld>
            <a:endParaRPr lang="en-US"/>
          </a:p>
        </p:txBody>
      </p:sp>
      <p:sp>
        <p:nvSpPr>
          <p:cNvPr id="8" name="Text Placeholder 7"/>
          <p:cNvSpPr>
            <a:spLocks noGrp="1"/>
          </p:cNvSpPr>
          <p:nvPr>
            <p:ph type="body" sz="quarter" idx="13" hasCustomPrompt="1"/>
          </p:nvPr>
        </p:nvSpPr>
        <p:spPr>
          <a:xfrm>
            <a:off x="533400" y="1143000"/>
            <a:ext cx="1219200" cy="381000"/>
          </a:xfrm>
        </p:spPr>
        <p:txBody>
          <a:bodyPr>
            <a:normAutofit/>
          </a:bodyPr>
          <a:lstStyle>
            <a:lvl1pPr marL="68580" indent="0">
              <a:buNone/>
              <a:defRPr sz="1200"/>
            </a:lvl1pPr>
          </a:lstStyle>
          <a:p>
            <a:pPr lvl="0"/>
            <a:r>
              <a:rPr lang="en-US" dirty="0"/>
              <a:t>[Enter Date]</a:t>
            </a:r>
          </a:p>
        </p:txBody>
      </p:sp>
      <p:sp>
        <p:nvSpPr>
          <p:cNvPr id="9" name="Text Placeholder 7"/>
          <p:cNvSpPr>
            <a:spLocks noGrp="1"/>
          </p:cNvSpPr>
          <p:nvPr>
            <p:ph type="body" sz="quarter" idx="14" hasCustomPrompt="1"/>
          </p:nvPr>
        </p:nvSpPr>
        <p:spPr>
          <a:xfrm>
            <a:off x="609600" y="3352800"/>
            <a:ext cx="1219200" cy="381000"/>
          </a:xfrm>
        </p:spPr>
        <p:txBody>
          <a:bodyPr>
            <a:normAutofit/>
          </a:bodyPr>
          <a:lstStyle>
            <a:lvl1pPr marL="68580" indent="0">
              <a:buNone/>
              <a:defRPr sz="1200"/>
            </a:lvl1pPr>
          </a:lstStyle>
          <a:p>
            <a:pPr lvl="0"/>
            <a:r>
              <a:rPr lang="en-US" dirty="0"/>
              <a:t>[Enter Date]</a:t>
            </a:r>
          </a:p>
        </p:txBody>
      </p:sp>
      <p:sp>
        <p:nvSpPr>
          <p:cNvPr id="10" name="Text Placeholder 7"/>
          <p:cNvSpPr>
            <a:spLocks noGrp="1"/>
          </p:cNvSpPr>
          <p:nvPr>
            <p:ph type="body" sz="quarter" idx="15" hasCustomPrompt="1"/>
          </p:nvPr>
        </p:nvSpPr>
        <p:spPr>
          <a:xfrm>
            <a:off x="685800" y="5105400"/>
            <a:ext cx="1219200" cy="381000"/>
          </a:xfrm>
        </p:spPr>
        <p:txBody>
          <a:bodyPr>
            <a:normAutofit/>
          </a:bodyPr>
          <a:lstStyle>
            <a:lvl1pPr marL="68580" indent="0">
              <a:buNone/>
              <a:defRPr sz="1200"/>
            </a:lvl1pPr>
          </a:lstStyle>
          <a:p>
            <a:pPr lvl="0"/>
            <a:r>
              <a:rPr lang="en-US" dirty="0"/>
              <a:t>[Enter Date]</a:t>
            </a:r>
          </a:p>
        </p:txBody>
      </p:sp>
      <p:sp>
        <p:nvSpPr>
          <p:cNvPr id="11" name="Text Placeholder 7"/>
          <p:cNvSpPr>
            <a:spLocks noGrp="1"/>
          </p:cNvSpPr>
          <p:nvPr>
            <p:ph type="body" sz="quarter" idx="16" hasCustomPrompt="1"/>
          </p:nvPr>
        </p:nvSpPr>
        <p:spPr>
          <a:xfrm>
            <a:off x="2667000" y="1905000"/>
            <a:ext cx="4876800" cy="304800"/>
          </a:xfrm>
        </p:spPr>
        <p:txBody>
          <a:bodyPr>
            <a:noAutofit/>
          </a:bodyPr>
          <a:lstStyle>
            <a:lvl1pPr marL="68580" indent="0">
              <a:buNone/>
              <a:defRPr sz="1600" baseline="0">
                <a:solidFill>
                  <a:schemeClr val="bg1"/>
                </a:solidFill>
              </a:defRPr>
            </a:lvl1pPr>
          </a:lstStyle>
          <a:p>
            <a:pPr lvl="0"/>
            <a:r>
              <a:rPr lang="en-US" dirty="0"/>
              <a:t>[Enter the name of a  biography subject here]</a:t>
            </a:r>
          </a:p>
        </p:txBody>
      </p:sp>
      <p:sp>
        <p:nvSpPr>
          <p:cNvPr id="12" name="Text Placeholder 7"/>
          <p:cNvSpPr>
            <a:spLocks noGrp="1"/>
          </p:cNvSpPr>
          <p:nvPr>
            <p:ph type="body" sz="quarter" idx="17" hasCustomPrompt="1"/>
          </p:nvPr>
        </p:nvSpPr>
        <p:spPr>
          <a:xfrm>
            <a:off x="2667000" y="2514600"/>
            <a:ext cx="3276600" cy="838200"/>
          </a:xfrm>
        </p:spPr>
        <p:txBody>
          <a:bodyPr>
            <a:normAutofit/>
          </a:bodyPr>
          <a:lstStyle>
            <a:lvl1pPr marL="68580" indent="0">
              <a:buNone/>
              <a:defRPr sz="1000" baseline="0">
                <a:solidFill>
                  <a:schemeClr val="bg1"/>
                </a:solidFill>
              </a:defRPr>
            </a:lvl1pPr>
          </a:lstStyle>
          <a:p>
            <a:pPr lvl="0"/>
            <a:r>
              <a:rPr lang="en-US" dirty="0"/>
              <a:t>[Enter a short biography here; be sure refer to the assignment requirements!]</a:t>
            </a:r>
          </a:p>
        </p:txBody>
      </p:sp>
      <p:sp>
        <p:nvSpPr>
          <p:cNvPr id="13" name="Text Placeholder 7"/>
          <p:cNvSpPr>
            <a:spLocks noGrp="1"/>
          </p:cNvSpPr>
          <p:nvPr>
            <p:ph type="body" sz="quarter" idx="18" hasCustomPrompt="1"/>
          </p:nvPr>
        </p:nvSpPr>
        <p:spPr>
          <a:xfrm>
            <a:off x="2667000" y="3657600"/>
            <a:ext cx="4876800" cy="304800"/>
          </a:xfrm>
        </p:spPr>
        <p:txBody>
          <a:bodyPr>
            <a:noAutofit/>
          </a:bodyPr>
          <a:lstStyle>
            <a:lvl1pPr marL="68580" indent="0">
              <a:buNone/>
              <a:defRPr sz="1600" baseline="0">
                <a:solidFill>
                  <a:schemeClr val="bg1"/>
                </a:solidFill>
              </a:defRPr>
            </a:lvl1pPr>
          </a:lstStyle>
          <a:p>
            <a:pPr lvl="0"/>
            <a:r>
              <a:rPr lang="en-US" dirty="0"/>
              <a:t>[Enter the name of a  biography subject here]</a:t>
            </a:r>
          </a:p>
        </p:txBody>
      </p:sp>
      <p:sp>
        <p:nvSpPr>
          <p:cNvPr id="14" name="Text Placeholder 7"/>
          <p:cNvSpPr>
            <a:spLocks noGrp="1"/>
          </p:cNvSpPr>
          <p:nvPr>
            <p:ph type="body" sz="quarter" idx="19" hasCustomPrompt="1"/>
          </p:nvPr>
        </p:nvSpPr>
        <p:spPr>
          <a:xfrm>
            <a:off x="2667000" y="4267200"/>
            <a:ext cx="3276600" cy="838200"/>
          </a:xfrm>
        </p:spPr>
        <p:txBody>
          <a:bodyPr>
            <a:normAutofit/>
          </a:bodyPr>
          <a:lstStyle>
            <a:lvl1pPr marL="68580" indent="0">
              <a:buNone/>
              <a:defRPr sz="1000" baseline="0">
                <a:solidFill>
                  <a:schemeClr val="bg1"/>
                </a:solidFill>
              </a:defRPr>
            </a:lvl1pPr>
          </a:lstStyle>
          <a:p>
            <a:pPr lvl="0"/>
            <a:r>
              <a:rPr lang="en-US" dirty="0"/>
              <a:t>[Enter a short biography here; be sure refer to the assignment requirements!]</a:t>
            </a:r>
          </a:p>
        </p:txBody>
      </p:sp>
      <p:sp>
        <p:nvSpPr>
          <p:cNvPr id="15" name="Text Placeholder 7"/>
          <p:cNvSpPr>
            <a:spLocks noGrp="1"/>
          </p:cNvSpPr>
          <p:nvPr>
            <p:ph type="body" sz="quarter" idx="20" hasCustomPrompt="1"/>
          </p:nvPr>
        </p:nvSpPr>
        <p:spPr>
          <a:xfrm>
            <a:off x="2743200" y="4953000"/>
            <a:ext cx="4876800" cy="304800"/>
          </a:xfrm>
        </p:spPr>
        <p:txBody>
          <a:bodyPr>
            <a:noAutofit/>
          </a:bodyPr>
          <a:lstStyle>
            <a:lvl1pPr marL="68580" indent="0">
              <a:buNone/>
              <a:defRPr sz="1600" baseline="0">
                <a:solidFill>
                  <a:schemeClr val="bg1"/>
                </a:solidFill>
              </a:defRPr>
            </a:lvl1pPr>
          </a:lstStyle>
          <a:p>
            <a:pPr lvl="0"/>
            <a:r>
              <a:rPr lang="en-US" dirty="0"/>
              <a:t>[Enter the name of a  biography subject here]</a:t>
            </a:r>
          </a:p>
        </p:txBody>
      </p:sp>
      <p:sp>
        <p:nvSpPr>
          <p:cNvPr id="16" name="Text Placeholder 7"/>
          <p:cNvSpPr>
            <a:spLocks noGrp="1"/>
          </p:cNvSpPr>
          <p:nvPr>
            <p:ph type="body" sz="quarter" idx="21" hasCustomPrompt="1"/>
          </p:nvPr>
        </p:nvSpPr>
        <p:spPr>
          <a:xfrm>
            <a:off x="2743200" y="5562600"/>
            <a:ext cx="3276600" cy="838200"/>
          </a:xfrm>
        </p:spPr>
        <p:txBody>
          <a:bodyPr>
            <a:normAutofit/>
          </a:bodyPr>
          <a:lstStyle>
            <a:lvl1pPr marL="68580" indent="0">
              <a:buNone/>
              <a:defRPr sz="1000" baseline="0">
                <a:solidFill>
                  <a:schemeClr val="bg1"/>
                </a:solidFill>
              </a:defRPr>
            </a:lvl1pPr>
          </a:lstStyle>
          <a:p>
            <a:pPr lvl="0"/>
            <a:r>
              <a:rPr lang="en-US" dirty="0"/>
              <a:t>[Enter a short biography here; be sure refer to the assignment requirements!]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A92689D-A0F7-410C-BC43-073D05E0C43F}" type="datetimeFigureOut">
              <a:rPr lang="en-US" smtClean="0"/>
              <a:t>5/7/2017</a:t>
            </a:fld>
            <a:endParaRPr lang="en-US"/>
          </a:p>
        </p:txBody>
      </p:sp>
      <p:sp>
        <p:nvSpPr>
          <p:cNvPr id="7" name="Slide Number Placeholder 6"/>
          <p:cNvSpPr>
            <a:spLocks noGrp="1"/>
          </p:cNvSpPr>
          <p:nvPr>
            <p:ph type="sldNum" sz="quarter" idx="12"/>
          </p:nvPr>
        </p:nvSpPr>
        <p:spPr/>
        <p:txBody>
          <a:bodyPr/>
          <a:lstStyle/>
          <a:p>
            <a:fld id="{A28BDCBA-9E86-4DC4-A5A5-02B43836178B}"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92689D-A0F7-410C-BC43-073D05E0C43F}" type="datetimeFigureOut">
              <a:rPr lang="en-US" smtClean="0"/>
              <a:t>5/7/2017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A28BDCBA-9E86-4DC4-A5A5-02B4383617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A92689D-A0F7-410C-BC43-073D05E0C43F}" type="datetimeFigureOut">
              <a:rPr lang="en-US" smtClean="0"/>
              <a:t>5/7/2017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28BDCBA-9E86-4DC4-A5A5-02B4383617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 of Forensic Science</a:t>
            </a: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24305" r="24305"/>
          <a:stretch>
            <a:fillRect/>
          </a:stretch>
        </p:blipFill>
        <p:spPr/>
      </p:pic>
      <p:sp>
        <p:nvSpPr>
          <p:cNvPr id="4" name="Text Placeholder 3"/>
          <p:cNvSpPr>
            <a:spLocks noGrp="1"/>
          </p:cNvSpPr>
          <p:nvPr>
            <p:ph type="body" sz="half" idx="2"/>
          </p:nvPr>
        </p:nvSpPr>
        <p:spPr/>
        <p:txBody>
          <a:bodyPr/>
          <a:lstStyle/>
          <a:p>
            <a:r>
              <a:rPr lang="en-US" dirty="0">
                <a:solidFill>
                  <a:srgbClr val="FF0000"/>
                </a:solidFill>
              </a:rPr>
              <a:t>&lt;insert name&gt;</a:t>
            </a:r>
          </a:p>
        </p:txBody>
      </p:sp>
    </p:spTree>
    <p:extLst>
      <p:ext uri="{BB962C8B-B14F-4D97-AF65-F5344CB8AC3E}">
        <p14:creationId xmlns:p14="http://schemas.microsoft.com/office/powerpoint/2010/main" val="294682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193515104"/>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Text Placeholder 23"/>
          <p:cNvSpPr>
            <a:spLocks noGrp="1"/>
          </p:cNvSpPr>
          <p:nvPr>
            <p:ph type="body" sz="quarter" idx="13"/>
          </p:nvPr>
        </p:nvSpPr>
        <p:spPr>
          <a:xfrm>
            <a:off x="395438" y="1676400"/>
            <a:ext cx="1219200" cy="381000"/>
          </a:xfrm>
        </p:spPr>
        <p:txBody>
          <a:bodyPr/>
          <a:lstStyle/>
          <a:p>
            <a:r>
              <a:rPr lang="en-US" dirty="0"/>
              <a:t>1877-1966</a:t>
            </a:r>
          </a:p>
        </p:txBody>
      </p:sp>
      <p:sp>
        <p:nvSpPr>
          <p:cNvPr id="25" name="Text Placeholder 24"/>
          <p:cNvSpPr>
            <a:spLocks noGrp="1"/>
          </p:cNvSpPr>
          <p:nvPr>
            <p:ph type="body" sz="quarter" idx="14"/>
          </p:nvPr>
        </p:nvSpPr>
        <p:spPr>
          <a:xfrm>
            <a:off x="451585" y="3048000"/>
            <a:ext cx="1219200" cy="381000"/>
          </a:xfrm>
        </p:spPr>
        <p:txBody>
          <a:bodyPr/>
          <a:lstStyle/>
          <a:p>
            <a:endParaRPr lang="en-US"/>
          </a:p>
        </p:txBody>
      </p:sp>
      <p:sp>
        <p:nvSpPr>
          <p:cNvPr id="26" name="Text Placeholder 25"/>
          <p:cNvSpPr>
            <a:spLocks noGrp="1"/>
          </p:cNvSpPr>
          <p:nvPr>
            <p:ph type="body" sz="quarter" idx="15"/>
          </p:nvPr>
        </p:nvSpPr>
        <p:spPr>
          <a:xfrm>
            <a:off x="395438" y="4419600"/>
            <a:ext cx="1219200" cy="381000"/>
          </a:xfrm>
        </p:spPr>
        <p:txBody>
          <a:bodyPr/>
          <a:lstStyle/>
          <a:p>
            <a:endParaRPr lang="en-US"/>
          </a:p>
        </p:txBody>
      </p:sp>
      <p:sp>
        <p:nvSpPr>
          <p:cNvPr id="27" name="Text Placeholder 26"/>
          <p:cNvSpPr>
            <a:spLocks noGrp="1"/>
          </p:cNvSpPr>
          <p:nvPr>
            <p:ph type="body" sz="quarter" idx="16"/>
          </p:nvPr>
        </p:nvSpPr>
        <p:spPr>
          <a:xfrm>
            <a:off x="2895600" y="1447800"/>
            <a:ext cx="4876800" cy="304800"/>
          </a:xfrm>
        </p:spPr>
        <p:txBody>
          <a:bodyPr/>
          <a:lstStyle/>
          <a:p>
            <a:r>
              <a:rPr lang="en-US" dirty="0"/>
              <a:t>Edmond Locard</a:t>
            </a:r>
          </a:p>
        </p:txBody>
      </p:sp>
      <p:sp>
        <p:nvSpPr>
          <p:cNvPr id="28" name="Text Placeholder 27"/>
          <p:cNvSpPr>
            <a:spLocks noGrp="1"/>
          </p:cNvSpPr>
          <p:nvPr>
            <p:ph type="body" sz="quarter" idx="17"/>
          </p:nvPr>
        </p:nvSpPr>
        <p:spPr>
          <a:xfrm>
            <a:off x="2743200" y="1676400"/>
            <a:ext cx="4724400" cy="914400"/>
          </a:xfrm>
        </p:spPr>
        <p:txBody>
          <a:bodyPr>
            <a:normAutofit lnSpcReduction="10000"/>
          </a:bodyPr>
          <a:lstStyle/>
          <a:p>
            <a:r>
              <a:rPr lang="en-US" dirty="0"/>
              <a:t>French scientist that  founded the world’s first crime lab in Lyon France in 1910.  Locard advanced the  forensic science disciplines of questioned document examination, poroscopy as a method of fingerprint identification,  and most notably trace evidence analysis. Locard developed the concept that  “every contact leaves a trace” now referred to as the Locard exchange principal</a:t>
            </a:r>
          </a:p>
        </p:txBody>
      </p:sp>
      <p:sp>
        <p:nvSpPr>
          <p:cNvPr id="29" name="Text Placeholder 28"/>
          <p:cNvSpPr>
            <a:spLocks noGrp="1"/>
          </p:cNvSpPr>
          <p:nvPr>
            <p:ph type="body" sz="quarter" idx="18"/>
          </p:nvPr>
        </p:nvSpPr>
        <p:spPr>
          <a:xfrm>
            <a:off x="2895600" y="2819400"/>
            <a:ext cx="4876800" cy="304800"/>
          </a:xfrm>
        </p:spPr>
        <p:txBody>
          <a:bodyPr/>
          <a:lstStyle/>
          <a:p>
            <a:endParaRPr lang="en-US" dirty="0"/>
          </a:p>
        </p:txBody>
      </p:sp>
      <p:sp>
        <p:nvSpPr>
          <p:cNvPr id="30" name="Text Placeholder 29"/>
          <p:cNvSpPr>
            <a:spLocks noGrp="1"/>
          </p:cNvSpPr>
          <p:nvPr>
            <p:ph type="body" sz="quarter" idx="19"/>
          </p:nvPr>
        </p:nvSpPr>
        <p:spPr>
          <a:xfrm>
            <a:off x="2895600" y="3124200"/>
            <a:ext cx="4724400" cy="914400"/>
          </a:xfrm>
        </p:spPr>
        <p:txBody>
          <a:bodyPr/>
          <a:lstStyle/>
          <a:p>
            <a:endParaRPr lang="en-US" dirty="0"/>
          </a:p>
        </p:txBody>
      </p:sp>
      <p:sp>
        <p:nvSpPr>
          <p:cNvPr id="31" name="Text Placeholder 30"/>
          <p:cNvSpPr>
            <a:spLocks noGrp="1"/>
          </p:cNvSpPr>
          <p:nvPr>
            <p:ph type="body" sz="quarter" idx="20"/>
          </p:nvPr>
        </p:nvSpPr>
        <p:spPr>
          <a:xfrm>
            <a:off x="2895600" y="4191000"/>
            <a:ext cx="4876800" cy="304800"/>
          </a:xfrm>
        </p:spPr>
        <p:txBody>
          <a:bodyPr/>
          <a:lstStyle/>
          <a:p>
            <a:endParaRPr lang="en-US" dirty="0"/>
          </a:p>
        </p:txBody>
      </p:sp>
      <p:sp>
        <p:nvSpPr>
          <p:cNvPr id="32" name="Text Placeholder 31"/>
          <p:cNvSpPr>
            <a:spLocks noGrp="1"/>
          </p:cNvSpPr>
          <p:nvPr>
            <p:ph type="body" sz="quarter" idx="21"/>
          </p:nvPr>
        </p:nvSpPr>
        <p:spPr>
          <a:xfrm>
            <a:off x="2895600" y="4495800"/>
            <a:ext cx="4724400" cy="914400"/>
          </a:xfrm>
        </p:spPr>
        <p:txBody>
          <a:bodyPr/>
          <a:lstStyle/>
          <a:p>
            <a:endParaRPr lang="en-US" dirty="0"/>
          </a:p>
        </p:txBody>
      </p:sp>
      <p:cxnSp>
        <p:nvCxnSpPr>
          <p:cNvPr id="21" name="Straight Connector 20"/>
          <p:cNvCxnSpPr/>
          <p:nvPr/>
        </p:nvCxnSpPr>
        <p:spPr>
          <a:xfrm flipH="1">
            <a:off x="457200" y="20574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457200" y="34290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1638" y="48006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21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43010392"/>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Text Placeholder 23"/>
          <p:cNvSpPr>
            <a:spLocks noGrp="1"/>
          </p:cNvSpPr>
          <p:nvPr>
            <p:ph type="body" sz="quarter" idx="13"/>
          </p:nvPr>
        </p:nvSpPr>
        <p:spPr>
          <a:xfrm>
            <a:off x="395438" y="1676400"/>
            <a:ext cx="1219200" cy="381000"/>
          </a:xfrm>
        </p:spPr>
        <p:txBody>
          <a:bodyPr/>
          <a:lstStyle/>
          <a:p>
            <a:endParaRPr lang="en-US"/>
          </a:p>
        </p:txBody>
      </p:sp>
      <p:sp>
        <p:nvSpPr>
          <p:cNvPr id="25" name="Text Placeholder 24"/>
          <p:cNvSpPr>
            <a:spLocks noGrp="1"/>
          </p:cNvSpPr>
          <p:nvPr>
            <p:ph type="body" sz="quarter" idx="14"/>
          </p:nvPr>
        </p:nvSpPr>
        <p:spPr>
          <a:xfrm>
            <a:off x="451585" y="3048000"/>
            <a:ext cx="1219200" cy="381000"/>
          </a:xfrm>
        </p:spPr>
        <p:txBody>
          <a:bodyPr/>
          <a:lstStyle/>
          <a:p>
            <a:endParaRPr lang="en-US"/>
          </a:p>
        </p:txBody>
      </p:sp>
      <p:sp>
        <p:nvSpPr>
          <p:cNvPr id="26" name="Text Placeholder 25"/>
          <p:cNvSpPr>
            <a:spLocks noGrp="1"/>
          </p:cNvSpPr>
          <p:nvPr>
            <p:ph type="body" sz="quarter" idx="15"/>
          </p:nvPr>
        </p:nvSpPr>
        <p:spPr>
          <a:xfrm>
            <a:off x="395438" y="4419600"/>
            <a:ext cx="1219200" cy="381000"/>
          </a:xfrm>
        </p:spPr>
        <p:txBody>
          <a:bodyPr/>
          <a:lstStyle/>
          <a:p>
            <a:endParaRPr lang="en-US"/>
          </a:p>
        </p:txBody>
      </p:sp>
      <p:sp>
        <p:nvSpPr>
          <p:cNvPr id="27" name="Text Placeholder 26"/>
          <p:cNvSpPr>
            <a:spLocks noGrp="1"/>
          </p:cNvSpPr>
          <p:nvPr>
            <p:ph type="body" sz="quarter" idx="16"/>
          </p:nvPr>
        </p:nvSpPr>
        <p:spPr>
          <a:xfrm>
            <a:off x="2895600" y="1447800"/>
            <a:ext cx="4876800" cy="304800"/>
          </a:xfrm>
        </p:spPr>
        <p:txBody>
          <a:bodyPr/>
          <a:lstStyle/>
          <a:p>
            <a:endParaRPr lang="en-US" dirty="0"/>
          </a:p>
        </p:txBody>
      </p:sp>
      <p:sp>
        <p:nvSpPr>
          <p:cNvPr id="28" name="Text Placeholder 27"/>
          <p:cNvSpPr>
            <a:spLocks noGrp="1"/>
          </p:cNvSpPr>
          <p:nvPr>
            <p:ph type="body" sz="quarter" idx="17"/>
          </p:nvPr>
        </p:nvSpPr>
        <p:spPr>
          <a:xfrm>
            <a:off x="2895600" y="1752600"/>
            <a:ext cx="4724400" cy="914400"/>
          </a:xfrm>
        </p:spPr>
        <p:txBody>
          <a:bodyPr/>
          <a:lstStyle/>
          <a:p>
            <a:endParaRPr lang="en-US" dirty="0"/>
          </a:p>
        </p:txBody>
      </p:sp>
      <p:sp>
        <p:nvSpPr>
          <p:cNvPr id="29" name="Text Placeholder 28"/>
          <p:cNvSpPr>
            <a:spLocks noGrp="1"/>
          </p:cNvSpPr>
          <p:nvPr>
            <p:ph type="body" sz="quarter" idx="18"/>
          </p:nvPr>
        </p:nvSpPr>
        <p:spPr>
          <a:xfrm>
            <a:off x="2895600" y="2819400"/>
            <a:ext cx="4876800" cy="304800"/>
          </a:xfrm>
        </p:spPr>
        <p:txBody>
          <a:bodyPr/>
          <a:lstStyle/>
          <a:p>
            <a:endParaRPr lang="en-US" dirty="0"/>
          </a:p>
        </p:txBody>
      </p:sp>
      <p:sp>
        <p:nvSpPr>
          <p:cNvPr id="30" name="Text Placeholder 29"/>
          <p:cNvSpPr>
            <a:spLocks noGrp="1"/>
          </p:cNvSpPr>
          <p:nvPr>
            <p:ph type="body" sz="quarter" idx="19"/>
          </p:nvPr>
        </p:nvSpPr>
        <p:spPr>
          <a:xfrm>
            <a:off x="2895600" y="3124200"/>
            <a:ext cx="4724400" cy="914400"/>
          </a:xfrm>
        </p:spPr>
        <p:txBody>
          <a:bodyPr/>
          <a:lstStyle/>
          <a:p>
            <a:endParaRPr lang="en-US" dirty="0"/>
          </a:p>
        </p:txBody>
      </p:sp>
      <p:sp>
        <p:nvSpPr>
          <p:cNvPr id="31" name="Text Placeholder 30"/>
          <p:cNvSpPr>
            <a:spLocks noGrp="1"/>
          </p:cNvSpPr>
          <p:nvPr>
            <p:ph type="body" sz="quarter" idx="20"/>
          </p:nvPr>
        </p:nvSpPr>
        <p:spPr>
          <a:xfrm>
            <a:off x="2895600" y="4191000"/>
            <a:ext cx="4876800" cy="304800"/>
          </a:xfrm>
        </p:spPr>
        <p:txBody>
          <a:bodyPr/>
          <a:lstStyle/>
          <a:p>
            <a:endParaRPr lang="en-US" dirty="0"/>
          </a:p>
        </p:txBody>
      </p:sp>
      <p:sp>
        <p:nvSpPr>
          <p:cNvPr id="32" name="Text Placeholder 31"/>
          <p:cNvSpPr>
            <a:spLocks noGrp="1"/>
          </p:cNvSpPr>
          <p:nvPr>
            <p:ph type="body" sz="quarter" idx="21"/>
          </p:nvPr>
        </p:nvSpPr>
        <p:spPr>
          <a:xfrm>
            <a:off x="2895600" y="4495800"/>
            <a:ext cx="4724400" cy="914400"/>
          </a:xfrm>
        </p:spPr>
        <p:txBody>
          <a:bodyPr/>
          <a:lstStyle/>
          <a:p>
            <a:endParaRPr lang="en-US" dirty="0"/>
          </a:p>
        </p:txBody>
      </p:sp>
      <p:cxnSp>
        <p:nvCxnSpPr>
          <p:cNvPr id="21" name="Straight Connector 20"/>
          <p:cNvCxnSpPr/>
          <p:nvPr/>
        </p:nvCxnSpPr>
        <p:spPr>
          <a:xfrm flipH="1">
            <a:off x="457200" y="20574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457200" y="34290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1638" y="48006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547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8203552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Text Placeholder 23"/>
          <p:cNvSpPr>
            <a:spLocks noGrp="1"/>
          </p:cNvSpPr>
          <p:nvPr>
            <p:ph type="body" sz="quarter" idx="13"/>
          </p:nvPr>
        </p:nvSpPr>
        <p:spPr>
          <a:xfrm>
            <a:off x="395438" y="1676400"/>
            <a:ext cx="1219200" cy="381000"/>
          </a:xfrm>
        </p:spPr>
        <p:txBody>
          <a:bodyPr/>
          <a:lstStyle/>
          <a:p>
            <a:endParaRPr lang="en-US"/>
          </a:p>
        </p:txBody>
      </p:sp>
      <p:sp>
        <p:nvSpPr>
          <p:cNvPr id="25" name="Text Placeholder 24"/>
          <p:cNvSpPr>
            <a:spLocks noGrp="1"/>
          </p:cNvSpPr>
          <p:nvPr>
            <p:ph type="body" sz="quarter" idx="14"/>
          </p:nvPr>
        </p:nvSpPr>
        <p:spPr>
          <a:xfrm>
            <a:off x="451585" y="3048000"/>
            <a:ext cx="1219200" cy="381000"/>
          </a:xfrm>
        </p:spPr>
        <p:txBody>
          <a:bodyPr/>
          <a:lstStyle/>
          <a:p>
            <a:endParaRPr lang="en-US"/>
          </a:p>
        </p:txBody>
      </p:sp>
      <p:sp>
        <p:nvSpPr>
          <p:cNvPr id="26" name="Text Placeholder 25"/>
          <p:cNvSpPr>
            <a:spLocks noGrp="1"/>
          </p:cNvSpPr>
          <p:nvPr>
            <p:ph type="body" sz="quarter" idx="15"/>
          </p:nvPr>
        </p:nvSpPr>
        <p:spPr>
          <a:xfrm>
            <a:off x="395438" y="4419600"/>
            <a:ext cx="1219200" cy="381000"/>
          </a:xfrm>
        </p:spPr>
        <p:txBody>
          <a:bodyPr/>
          <a:lstStyle/>
          <a:p>
            <a:endParaRPr lang="en-US"/>
          </a:p>
        </p:txBody>
      </p:sp>
      <p:sp>
        <p:nvSpPr>
          <p:cNvPr id="27" name="Text Placeholder 26"/>
          <p:cNvSpPr>
            <a:spLocks noGrp="1"/>
          </p:cNvSpPr>
          <p:nvPr>
            <p:ph type="body" sz="quarter" idx="16"/>
          </p:nvPr>
        </p:nvSpPr>
        <p:spPr>
          <a:xfrm>
            <a:off x="2895600" y="1447800"/>
            <a:ext cx="4876800" cy="304800"/>
          </a:xfrm>
        </p:spPr>
        <p:txBody>
          <a:bodyPr/>
          <a:lstStyle/>
          <a:p>
            <a:endParaRPr lang="en-US" dirty="0"/>
          </a:p>
        </p:txBody>
      </p:sp>
      <p:sp>
        <p:nvSpPr>
          <p:cNvPr id="28" name="Text Placeholder 27"/>
          <p:cNvSpPr>
            <a:spLocks noGrp="1"/>
          </p:cNvSpPr>
          <p:nvPr>
            <p:ph type="body" sz="quarter" idx="17"/>
          </p:nvPr>
        </p:nvSpPr>
        <p:spPr>
          <a:xfrm>
            <a:off x="2895600" y="1752600"/>
            <a:ext cx="4724400" cy="914400"/>
          </a:xfrm>
        </p:spPr>
        <p:txBody>
          <a:bodyPr/>
          <a:lstStyle/>
          <a:p>
            <a:endParaRPr lang="en-US" dirty="0"/>
          </a:p>
        </p:txBody>
      </p:sp>
      <p:sp>
        <p:nvSpPr>
          <p:cNvPr id="29" name="Text Placeholder 28"/>
          <p:cNvSpPr>
            <a:spLocks noGrp="1"/>
          </p:cNvSpPr>
          <p:nvPr>
            <p:ph type="body" sz="quarter" idx="18"/>
          </p:nvPr>
        </p:nvSpPr>
        <p:spPr>
          <a:xfrm>
            <a:off x="2895600" y="2819400"/>
            <a:ext cx="4876800" cy="304800"/>
          </a:xfrm>
        </p:spPr>
        <p:txBody>
          <a:bodyPr/>
          <a:lstStyle/>
          <a:p>
            <a:endParaRPr lang="en-US" dirty="0"/>
          </a:p>
        </p:txBody>
      </p:sp>
      <p:sp>
        <p:nvSpPr>
          <p:cNvPr id="30" name="Text Placeholder 29"/>
          <p:cNvSpPr>
            <a:spLocks noGrp="1"/>
          </p:cNvSpPr>
          <p:nvPr>
            <p:ph type="body" sz="quarter" idx="19"/>
          </p:nvPr>
        </p:nvSpPr>
        <p:spPr>
          <a:xfrm>
            <a:off x="2895600" y="3124200"/>
            <a:ext cx="4724400" cy="914400"/>
          </a:xfrm>
        </p:spPr>
        <p:txBody>
          <a:bodyPr/>
          <a:lstStyle/>
          <a:p>
            <a:endParaRPr lang="en-US" dirty="0"/>
          </a:p>
        </p:txBody>
      </p:sp>
      <p:sp>
        <p:nvSpPr>
          <p:cNvPr id="31" name="Text Placeholder 30"/>
          <p:cNvSpPr>
            <a:spLocks noGrp="1"/>
          </p:cNvSpPr>
          <p:nvPr>
            <p:ph type="body" sz="quarter" idx="20"/>
          </p:nvPr>
        </p:nvSpPr>
        <p:spPr>
          <a:xfrm>
            <a:off x="2895600" y="4191000"/>
            <a:ext cx="4876800" cy="304800"/>
          </a:xfrm>
        </p:spPr>
        <p:txBody>
          <a:bodyPr/>
          <a:lstStyle/>
          <a:p>
            <a:endParaRPr lang="en-US" dirty="0"/>
          </a:p>
        </p:txBody>
      </p:sp>
      <p:sp>
        <p:nvSpPr>
          <p:cNvPr id="32" name="Text Placeholder 31"/>
          <p:cNvSpPr>
            <a:spLocks noGrp="1"/>
          </p:cNvSpPr>
          <p:nvPr>
            <p:ph type="body" sz="quarter" idx="21"/>
          </p:nvPr>
        </p:nvSpPr>
        <p:spPr>
          <a:xfrm>
            <a:off x="2895600" y="4495800"/>
            <a:ext cx="4724400" cy="914400"/>
          </a:xfrm>
        </p:spPr>
        <p:txBody>
          <a:bodyPr/>
          <a:lstStyle/>
          <a:p>
            <a:endParaRPr lang="en-US" dirty="0"/>
          </a:p>
        </p:txBody>
      </p:sp>
      <p:cxnSp>
        <p:nvCxnSpPr>
          <p:cNvPr id="21" name="Straight Connector 20"/>
          <p:cNvCxnSpPr/>
          <p:nvPr/>
        </p:nvCxnSpPr>
        <p:spPr>
          <a:xfrm flipH="1">
            <a:off x="457200" y="20574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457200" y="34290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1638" y="48006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4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0434555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Text Placeholder 23"/>
          <p:cNvSpPr>
            <a:spLocks noGrp="1"/>
          </p:cNvSpPr>
          <p:nvPr>
            <p:ph type="body" sz="quarter" idx="13"/>
          </p:nvPr>
        </p:nvSpPr>
        <p:spPr>
          <a:xfrm>
            <a:off x="395438" y="1676400"/>
            <a:ext cx="1219200" cy="381000"/>
          </a:xfrm>
        </p:spPr>
        <p:txBody>
          <a:bodyPr/>
          <a:lstStyle/>
          <a:p>
            <a:endParaRPr lang="en-US"/>
          </a:p>
        </p:txBody>
      </p:sp>
      <p:sp>
        <p:nvSpPr>
          <p:cNvPr id="25" name="Text Placeholder 24"/>
          <p:cNvSpPr>
            <a:spLocks noGrp="1"/>
          </p:cNvSpPr>
          <p:nvPr>
            <p:ph type="body" sz="quarter" idx="14"/>
          </p:nvPr>
        </p:nvSpPr>
        <p:spPr>
          <a:xfrm>
            <a:off x="451585" y="3048000"/>
            <a:ext cx="1219200" cy="381000"/>
          </a:xfrm>
        </p:spPr>
        <p:txBody>
          <a:bodyPr/>
          <a:lstStyle/>
          <a:p>
            <a:endParaRPr lang="en-US"/>
          </a:p>
        </p:txBody>
      </p:sp>
      <p:sp>
        <p:nvSpPr>
          <p:cNvPr id="26" name="Text Placeholder 25"/>
          <p:cNvSpPr>
            <a:spLocks noGrp="1"/>
          </p:cNvSpPr>
          <p:nvPr>
            <p:ph type="body" sz="quarter" idx="15"/>
          </p:nvPr>
        </p:nvSpPr>
        <p:spPr>
          <a:xfrm>
            <a:off x="395438" y="4419600"/>
            <a:ext cx="1219200" cy="381000"/>
          </a:xfrm>
        </p:spPr>
        <p:txBody>
          <a:bodyPr/>
          <a:lstStyle/>
          <a:p>
            <a:endParaRPr lang="en-US"/>
          </a:p>
        </p:txBody>
      </p:sp>
      <p:sp>
        <p:nvSpPr>
          <p:cNvPr id="27" name="Text Placeholder 26"/>
          <p:cNvSpPr>
            <a:spLocks noGrp="1"/>
          </p:cNvSpPr>
          <p:nvPr>
            <p:ph type="body" sz="quarter" idx="16"/>
          </p:nvPr>
        </p:nvSpPr>
        <p:spPr>
          <a:xfrm>
            <a:off x="2895600" y="1447800"/>
            <a:ext cx="4876800" cy="304800"/>
          </a:xfrm>
        </p:spPr>
        <p:txBody>
          <a:bodyPr/>
          <a:lstStyle/>
          <a:p>
            <a:endParaRPr lang="en-US" dirty="0"/>
          </a:p>
        </p:txBody>
      </p:sp>
      <p:sp>
        <p:nvSpPr>
          <p:cNvPr id="28" name="Text Placeholder 27"/>
          <p:cNvSpPr>
            <a:spLocks noGrp="1"/>
          </p:cNvSpPr>
          <p:nvPr>
            <p:ph type="body" sz="quarter" idx="17"/>
          </p:nvPr>
        </p:nvSpPr>
        <p:spPr>
          <a:xfrm>
            <a:off x="2895600" y="1752600"/>
            <a:ext cx="4724400" cy="914400"/>
          </a:xfrm>
        </p:spPr>
        <p:txBody>
          <a:bodyPr/>
          <a:lstStyle/>
          <a:p>
            <a:endParaRPr lang="en-US" dirty="0"/>
          </a:p>
        </p:txBody>
      </p:sp>
      <p:sp>
        <p:nvSpPr>
          <p:cNvPr id="29" name="Text Placeholder 28"/>
          <p:cNvSpPr>
            <a:spLocks noGrp="1"/>
          </p:cNvSpPr>
          <p:nvPr>
            <p:ph type="body" sz="quarter" idx="18"/>
          </p:nvPr>
        </p:nvSpPr>
        <p:spPr>
          <a:xfrm>
            <a:off x="2895600" y="2819400"/>
            <a:ext cx="4876800" cy="304800"/>
          </a:xfrm>
        </p:spPr>
        <p:txBody>
          <a:bodyPr/>
          <a:lstStyle/>
          <a:p>
            <a:endParaRPr lang="en-US" dirty="0"/>
          </a:p>
        </p:txBody>
      </p:sp>
      <p:sp>
        <p:nvSpPr>
          <p:cNvPr id="30" name="Text Placeholder 29"/>
          <p:cNvSpPr>
            <a:spLocks noGrp="1"/>
          </p:cNvSpPr>
          <p:nvPr>
            <p:ph type="body" sz="quarter" idx="19"/>
          </p:nvPr>
        </p:nvSpPr>
        <p:spPr>
          <a:xfrm>
            <a:off x="2895600" y="3124200"/>
            <a:ext cx="4724400" cy="914400"/>
          </a:xfrm>
        </p:spPr>
        <p:txBody>
          <a:bodyPr/>
          <a:lstStyle/>
          <a:p>
            <a:endParaRPr lang="en-US" dirty="0"/>
          </a:p>
        </p:txBody>
      </p:sp>
      <p:sp>
        <p:nvSpPr>
          <p:cNvPr id="31" name="Text Placeholder 30"/>
          <p:cNvSpPr>
            <a:spLocks noGrp="1"/>
          </p:cNvSpPr>
          <p:nvPr>
            <p:ph type="body" sz="quarter" idx="20"/>
          </p:nvPr>
        </p:nvSpPr>
        <p:spPr>
          <a:xfrm>
            <a:off x="2895600" y="4191000"/>
            <a:ext cx="4876800" cy="304800"/>
          </a:xfrm>
        </p:spPr>
        <p:txBody>
          <a:bodyPr/>
          <a:lstStyle/>
          <a:p>
            <a:endParaRPr lang="en-US" dirty="0"/>
          </a:p>
        </p:txBody>
      </p:sp>
      <p:sp>
        <p:nvSpPr>
          <p:cNvPr id="32" name="Text Placeholder 31"/>
          <p:cNvSpPr>
            <a:spLocks noGrp="1"/>
          </p:cNvSpPr>
          <p:nvPr>
            <p:ph type="body" sz="quarter" idx="21"/>
          </p:nvPr>
        </p:nvSpPr>
        <p:spPr>
          <a:xfrm>
            <a:off x="2895600" y="4495800"/>
            <a:ext cx="4724400" cy="914400"/>
          </a:xfrm>
        </p:spPr>
        <p:txBody>
          <a:bodyPr/>
          <a:lstStyle/>
          <a:p>
            <a:endParaRPr lang="en-US" dirty="0"/>
          </a:p>
        </p:txBody>
      </p:sp>
      <p:cxnSp>
        <p:nvCxnSpPr>
          <p:cNvPr id="21" name="Straight Connector 20"/>
          <p:cNvCxnSpPr/>
          <p:nvPr/>
        </p:nvCxnSpPr>
        <p:spPr>
          <a:xfrm flipH="1">
            <a:off x="457200" y="20574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457200" y="34290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1638" y="48006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461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TotalTime>
  <Words>237</Words>
  <Application>Microsoft Office PowerPoint</Application>
  <PresentationFormat>On-screen Show (4:3)</PresentationFormat>
  <Paragraphs>16</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Century Gothic</vt:lpstr>
      <vt:lpstr>Wingdings 2</vt:lpstr>
      <vt:lpstr>Austin</vt:lpstr>
      <vt:lpstr>Timeline of Forensic Science</vt:lpstr>
      <vt:lpstr>PowerPoint Presentation</vt:lpstr>
      <vt:lpstr>PowerPoint Presentation</vt:lpstr>
      <vt:lpstr>PowerPoint Presentation</vt:lpstr>
      <vt:lpstr>PowerPoint Presentation</vt:lpstr>
    </vt:vector>
  </TitlesOfParts>
  <Company>Kaplan Higher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Timeline of Forensic Science</dc:title>
  <dc:creator>TiBateman</dc:creator>
  <cp:lastModifiedBy>Melita Wilkins</cp:lastModifiedBy>
  <cp:revision>24</cp:revision>
  <dcterms:created xsi:type="dcterms:W3CDTF">2012-05-31T21:50:19Z</dcterms:created>
  <dcterms:modified xsi:type="dcterms:W3CDTF">2017-05-08T00:33:38Z</dcterms:modified>
</cp:coreProperties>
</file>